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73" r:id="rId11"/>
    <p:sldId id="264" r:id="rId12"/>
    <p:sldId id="272" r:id="rId13"/>
    <p:sldId id="270" r:id="rId14"/>
    <p:sldId id="271" r:id="rId15"/>
  </p:sldIdLst>
  <p:sldSz cx="12192000" cy="6858000"/>
  <p:notesSz cx="6858000" cy="9144000"/>
  <p:embeddedFontLst>
    <p:embeddedFont>
      <p:font typeface="Jalpullineunoneul Medium" panose="02020603020101020101" pitchFamily="18" charset="-127"/>
      <p:regular r:id="rId17"/>
    </p:embeddedFont>
    <p:embeddedFont>
      <p:font typeface="游ゴシック" panose="020B0400000000000000" pitchFamily="34" charset="-128"/>
      <p:regular r:id="rId18"/>
      <p:bold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  <p:embeddedFont>
      <p:font typeface="メイリオ" panose="020B0604030504040204" pitchFamily="34" charset="-128"/>
      <p:regular r:id="rId24"/>
      <p:bold r:id="rId25"/>
      <p:italic r:id="rId26"/>
      <p:boldItalic r:id="rId27"/>
    </p:embeddedFont>
    <p:embeddedFont>
      <p:font typeface="NanumGothic" panose="020D0604000000000000" pitchFamily="34" charset="-127"/>
      <p:regular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DFAD3-1DF1-44DA-BF9C-37EF70BB9122}" v="93" dt="2020-11-19T13:02:08.276"/>
    <p1510:client id="{1189D518-732F-43BB-8147-6599AAA6E5DC}" v="1" dt="2020-11-19T13:03:33.380"/>
    <p1510:client id="{34419117-E295-44EB-AD16-F0501BD923AF}" v="25" dt="2020-11-19T13:05:55.503"/>
    <p1510:client id="{A0F717B5-A7A1-44DA-B8CD-C379E37FBCAB}" v="108" dt="2020-11-19T04:53:37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765" y="4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 대원" userId="411e74db6bdc87bd" providerId="LiveId" clId="{A0F717B5-A7A1-44DA-B8CD-C379E37FBCAB}"/>
    <pc:docChg chg="undo custSel mod addSld delSld modSld">
      <pc:chgData name="장 대원" userId="411e74db6bdc87bd" providerId="LiveId" clId="{A0F717B5-A7A1-44DA-B8CD-C379E37FBCAB}" dt="2020-11-19T04:54:03.650" v="1228" actId="20577"/>
      <pc:docMkLst>
        <pc:docMk/>
      </pc:docMkLst>
      <pc:sldChg chg="addSp delSp modSp mod delDesignElem">
        <pc:chgData name="장 대원" userId="411e74db6bdc87bd" providerId="LiveId" clId="{A0F717B5-A7A1-44DA-B8CD-C379E37FBCAB}" dt="2020-11-19T04:50:19.003" v="1181" actId="1076"/>
        <pc:sldMkLst>
          <pc:docMk/>
          <pc:sldMk cId="3333183745" sldId="256"/>
        </pc:sldMkLst>
        <pc:spChg chg="mod ord">
          <ac:chgData name="장 대원" userId="411e74db6bdc87bd" providerId="LiveId" clId="{A0F717B5-A7A1-44DA-B8CD-C379E37FBCAB}" dt="2020-11-19T04:50:19.003" v="1181" actId="1076"/>
          <ac:spMkLst>
            <pc:docMk/>
            <pc:sldMk cId="3333183745" sldId="256"/>
            <ac:spMk id="2" creationId="{0A092EAD-5882-453A-B013-0779E05ACFCC}"/>
          </ac:spMkLst>
        </pc:spChg>
        <pc:spChg chg="mod">
          <ac:chgData name="장 대원" userId="411e74db6bdc87bd" providerId="LiveId" clId="{A0F717B5-A7A1-44DA-B8CD-C379E37FBCAB}" dt="2020-11-19T04:48:47.498" v="1173"/>
          <ac:spMkLst>
            <pc:docMk/>
            <pc:sldMk cId="3333183745" sldId="256"/>
            <ac:spMk id="3" creationId="{BD968F93-B577-4F1B-B5B7-1B7E77291299}"/>
          </ac:spMkLst>
        </pc:spChg>
        <pc:spChg chg="add del">
          <ac:chgData name="장 대원" userId="411e74db6bdc87bd" providerId="LiveId" clId="{A0F717B5-A7A1-44DA-B8CD-C379E37FBCAB}" dt="2020-11-19T04:47:08.222" v="1105" actId="26606"/>
          <ac:spMkLst>
            <pc:docMk/>
            <pc:sldMk cId="3333183745" sldId="256"/>
            <ac:spMk id="5" creationId="{35555856-9970-4BC3-9AA9-6A917F53AFBD}"/>
          </ac:spMkLst>
        </pc:spChg>
        <pc:spChg chg="add del">
          <ac:chgData name="장 대원" userId="411e74db6bdc87bd" providerId="LiveId" clId="{A0F717B5-A7A1-44DA-B8CD-C379E37FBCAB}" dt="2020-11-19T04:47:29.322" v="1114" actId="26606"/>
          <ac:spMkLst>
            <pc:docMk/>
            <pc:sldMk cId="3333183745" sldId="256"/>
            <ac:spMk id="6" creationId="{35555856-9970-4BC3-9AA9-6A917F53AFBD}"/>
          </ac:spMkLst>
        </pc:spChg>
        <pc:spChg chg="add del">
          <ac:chgData name="장 대원" userId="411e74db6bdc87bd" providerId="LiveId" clId="{A0F717B5-A7A1-44DA-B8CD-C379E37FBCAB}" dt="2020-11-19T04:47:15.484" v="1107" actId="26606"/>
          <ac:spMkLst>
            <pc:docMk/>
            <pc:sldMk cId="3333183745" sldId="256"/>
            <ac:spMk id="8" creationId="{1EADCAF8-8823-4E89-8612-21029831A4B2}"/>
          </ac:spMkLst>
        </pc:spChg>
        <pc:spChg chg="add del">
          <ac:chgData name="장 대원" userId="411e74db6bdc87bd" providerId="LiveId" clId="{A0F717B5-A7A1-44DA-B8CD-C379E37FBCAB}" dt="2020-11-19T04:47:29.322" v="1114" actId="26606"/>
          <ac:spMkLst>
            <pc:docMk/>
            <pc:sldMk cId="3333183745" sldId="256"/>
            <ac:spMk id="11" creationId="{13722DD7-BA73-4776-93A3-94491FEF7260}"/>
          </ac:spMkLst>
        </pc:spChg>
        <pc:spChg chg="add del">
          <ac:chgData name="장 대원" userId="411e74db6bdc87bd" providerId="LiveId" clId="{A0F717B5-A7A1-44DA-B8CD-C379E37FBCAB}" dt="2020-11-19T04:47:08.222" v="1105" actId="26606"/>
          <ac:spMkLst>
            <pc:docMk/>
            <pc:sldMk cId="3333183745" sldId="256"/>
            <ac:spMk id="14" creationId="{13722DD7-BA73-4776-93A3-94491FEF7260}"/>
          </ac:spMkLst>
        </pc:spChg>
        <pc:spChg chg="add del">
          <ac:chgData name="장 대원" userId="411e74db6bdc87bd" providerId="LiveId" clId="{A0F717B5-A7A1-44DA-B8CD-C379E37FBCAB}" dt="2020-11-19T04:47:41.155" v="1117"/>
          <ac:spMkLst>
            <pc:docMk/>
            <pc:sldMk cId="3333183745" sldId="256"/>
            <ac:spMk id="15" creationId="{C66F2F30-5DC0-44A0-BFA6-E12F46ED16DA}"/>
          </ac:spMkLst>
        </pc:spChg>
        <pc:spChg chg="add del">
          <ac:chgData name="장 대원" userId="411e74db6bdc87bd" providerId="LiveId" clId="{A0F717B5-A7A1-44DA-B8CD-C379E37FBCAB}" dt="2020-11-19T04:47:22.168" v="1112"/>
          <ac:spMkLst>
            <pc:docMk/>
            <pc:sldMk cId="3333183745" sldId="256"/>
            <ac:spMk id="16" creationId="{2B931666-F28F-45F3-A074-66D2272D580B}"/>
          </ac:spMkLst>
        </pc:spChg>
        <pc:spChg chg="add del">
          <ac:chgData name="장 대원" userId="411e74db6bdc87bd" providerId="LiveId" clId="{A0F717B5-A7A1-44DA-B8CD-C379E37FBCAB}" dt="2020-11-19T04:47:41.155" v="1117"/>
          <ac:spMkLst>
            <pc:docMk/>
            <pc:sldMk cId="3333183745" sldId="256"/>
            <ac:spMk id="17" creationId="{85872F57-7F42-4F97-8391-DDC8D0054C03}"/>
          </ac:spMkLst>
        </pc:spChg>
        <pc:spChg chg="add del">
          <ac:chgData name="장 대원" userId="411e74db6bdc87bd" providerId="LiveId" clId="{A0F717B5-A7A1-44DA-B8CD-C379E37FBCAB}" dt="2020-11-19T04:47:41.155" v="1117"/>
          <ac:spMkLst>
            <pc:docMk/>
            <pc:sldMk cId="3333183745" sldId="256"/>
            <ac:spMk id="18" creationId="{04DC2037-48A0-4F22-B9D4-8EAEBC780AB4}"/>
          </ac:spMkLst>
        </pc:spChg>
        <pc:spChg chg="add del">
          <ac:chgData name="장 대원" userId="411e74db6bdc87bd" providerId="LiveId" clId="{A0F717B5-A7A1-44DA-B8CD-C379E37FBCAB}" dt="2020-11-19T04:47:41.155" v="1117"/>
          <ac:spMkLst>
            <pc:docMk/>
            <pc:sldMk cId="3333183745" sldId="256"/>
            <ac:spMk id="19" creationId="{0006CBFD-ADA0-43D1-9332-9C34CA1C76ED}"/>
          </ac:spMkLst>
        </pc:spChg>
        <pc:spChg chg="add del">
          <ac:chgData name="장 대원" userId="411e74db6bdc87bd" providerId="LiveId" clId="{A0F717B5-A7A1-44DA-B8CD-C379E37FBCAB}" dt="2020-11-19T04:47:15.484" v="1107" actId="26606"/>
          <ac:spMkLst>
            <pc:docMk/>
            <pc:sldMk cId="3333183745" sldId="256"/>
            <ac:spMk id="20" creationId="{28CA07B2-0819-4B62-9425-7A52BBDD7070}"/>
          </ac:spMkLst>
        </pc:spChg>
        <pc:spChg chg="add del">
          <ac:chgData name="장 대원" userId="411e74db6bdc87bd" providerId="LiveId" clId="{A0F717B5-A7A1-44DA-B8CD-C379E37FBCAB}" dt="2020-11-19T04:47:41.155" v="1117"/>
          <ac:spMkLst>
            <pc:docMk/>
            <pc:sldMk cId="3333183745" sldId="256"/>
            <ac:spMk id="22" creationId="{2B931666-F28F-45F3-A074-66D2272D580B}"/>
          </ac:spMkLst>
        </pc:spChg>
        <pc:spChg chg="add del">
          <ac:chgData name="장 대원" userId="411e74db6bdc87bd" providerId="LiveId" clId="{A0F717B5-A7A1-44DA-B8CD-C379E37FBCAB}" dt="2020-11-19T04:47:18.314" v="1109" actId="26606"/>
          <ac:spMkLst>
            <pc:docMk/>
            <pc:sldMk cId="3333183745" sldId="256"/>
            <ac:spMk id="24" creationId="{973272FE-A474-4CAE-8CA2-BCC8B476C3F4}"/>
          </ac:spMkLst>
        </pc:spChg>
        <pc:spChg chg="add del">
          <ac:chgData name="장 대원" userId="411e74db6bdc87bd" providerId="LiveId" clId="{A0F717B5-A7A1-44DA-B8CD-C379E37FBCAB}" dt="2020-11-19T04:47:18.314" v="1109" actId="26606"/>
          <ac:spMkLst>
            <pc:docMk/>
            <pc:sldMk cId="3333183745" sldId="256"/>
            <ac:spMk id="25" creationId="{88294908-8B00-4F58-BBBA-20F71A40AA9E}"/>
          </ac:spMkLst>
        </pc:spChg>
        <pc:spChg chg="add del">
          <ac:chgData name="장 대원" userId="411e74db6bdc87bd" providerId="LiveId" clId="{A0F717B5-A7A1-44DA-B8CD-C379E37FBCAB}" dt="2020-11-19T04:47:18.314" v="1109" actId="26606"/>
          <ac:spMkLst>
            <pc:docMk/>
            <pc:sldMk cId="3333183745" sldId="256"/>
            <ac:spMk id="26" creationId="{E07981EA-05A6-437C-88D7-B377B92B031D}"/>
          </ac:spMkLst>
        </pc:spChg>
        <pc:spChg chg="add del">
          <ac:chgData name="장 대원" userId="411e74db6bdc87bd" providerId="LiveId" clId="{A0F717B5-A7A1-44DA-B8CD-C379E37FBCAB}" dt="2020-11-19T04:47:18.314" v="1109" actId="26606"/>
          <ac:spMkLst>
            <pc:docMk/>
            <pc:sldMk cId="3333183745" sldId="256"/>
            <ac:spMk id="27" creationId="{4364C879-1404-4203-8E9D-CC5DE0A621A2}"/>
          </ac:spMkLst>
        </pc:spChg>
        <pc:spChg chg="add del">
          <ac:chgData name="장 대원" userId="411e74db6bdc87bd" providerId="LiveId" clId="{A0F717B5-A7A1-44DA-B8CD-C379E37FBCAB}" dt="2020-11-19T04:47:18.314" v="1109" actId="26606"/>
          <ac:spMkLst>
            <pc:docMk/>
            <pc:sldMk cId="3333183745" sldId="256"/>
            <ac:spMk id="28" creationId="{15E3C750-986E-4769-B1AE-49289FBEE757}"/>
          </ac:spMkLst>
        </pc:spChg>
        <pc:spChg chg="add del">
          <ac:chgData name="장 대원" userId="411e74db6bdc87bd" providerId="LiveId" clId="{A0F717B5-A7A1-44DA-B8CD-C379E37FBCAB}" dt="2020-11-19T04:47:18.314" v="1109" actId="26606"/>
          <ac:spMkLst>
            <pc:docMk/>
            <pc:sldMk cId="3333183745" sldId="256"/>
            <ac:spMk id="29" creationId="{84617302-4B0D-4351-A6BB-6F0930D943AC}"/>
          </ac:spMkLst>
        </pc:spChg>
        <pc:spChg chg="add del">
          <ac:chgData name="장 대원" userId="411e74db6bdc87bd" providerId="LiveId" clId="{A0F717B5-A7A1-44DA-B8CD-C379E37FBCAB}" dt="2020-11-19T04:47:18.314" v="1109" actId="26606"/>
          <ac:spMkLst>
            <pc:docMk/>
            <pc:sldMk cId="3333183745" sldId="256"/>
            <ac:spMk id="30" creationId="{DA2C7802-C2E0-4218-8F89-8DD7CCD2CD1C}"/>
          </ac:spMkLst>
        </pc:spChg>
        <pc:spChg chg="add del">
          <ac:chgData name="장 대원" userId="411e74db6bdc87bd" providerId="LiveId" clId="{A0F717B5-A7A1-44DA-B8CD-C379E37FBCAB}" dt="2020-11-19T04:47:18.314" v="1109" actId="26606"/>
          <ac:spMkLst>
            <pc:docMk/>
            <pc:sldMk cId="3333183745" sldId="256"/>
            <ac:spMk id="31" creationId="{A6D7111A-21E5-4EE9-8A78-10E5530F0116}"/>
          </ac:spMkLst>
        </pc:spChg>
        <pc:spChg chg="add del">
          <ac:chgData name="장 대원" userId="411e74db6bdc87bd" providerId="LiveId" clId="{A0F717B5-A7A1-44DA-B8CD-C379E37FBCAB}" dt="2020-11-19T04:47:18.314" v="1109" actId="26606"/>
          <ac:spMkLst>
            <pc:docMk/>
            <pc:sldMk cId="3333183745" sldId="256"/>
            <ac:spMk id="32" creationId="{A3969E80-A77B-49FC-9122-D89AFD5EE118}"/>
          </ac:spMkLst>
        </pc:spChg>
        <pc:spChg chg="add del">
          <ac:chgData name="장 대원" userId="411e74db6bdc87bd" providerId="LiveId" clId="{A0F717B5-A7A1-44DA-B8CD-C379E37FBCAB}" dt="2020-11-19T04:47:18.314" v="1109" actId="26606"/>
          <ac:spMkLst>
            <pc:docMk/>
            <pc:sldMk cId="3333183745" sldId="256"/>
            <ac:spMk id="33" creationId="{1849CA57-76BD-4CF2-80BA-D7A46A01B7B1}"/>
          </ac:spMkLst>
        </pc:spChg>
        <pc:spChg chg="add del">
          <ac:chgData name="장 대원" userId="411e74db6bdc87bd" providerId="LiveId" clId="{A0F717B5-A7A1-44DA-B8CD-C379E37FBCAB}" dt="2020-11-19T04:47:18.314" v="1109" actId="26606"/>
          <ac:spMkLst>
            <pc:docMk/>
            <pc:sldMk cId="3333183745" sldId="256"/>
            <ac:spMk id="34" creationId="{35E9085E-E730-4768-83D4-6CB7E9897153}"/>
          </ac:spMkLst>
        </pc:spChg>
        <pc:spChg chg="del">
          <ac:chgData name="장 대원" userId="411e74db6bdc87bd" providerId="LiveId" clId="{A0F717B5-A7A1-44DA-B8CD-C379E37FBCAB}" dt="2020-11-19T04:47:01.016" v="1103"/>
          <ac:spMkLst>
            <pc:docMk/>
            <pc:sldMk cId="3333183745" sldId="256"/>
            <ac:spMk id="35" creationId="{23962611-DFD5-4092-AAFD-559E3DFCE2C9}"/>
          </ac:spMkLst>
        </pc:spChg>
        <pc:spChg chg="add del">
          <ac:chgData name="장 대원" userId="411e74db6bdc87bd" providerId="LiveId" clId="{A0F717B5-A7A1-44DA-B8CD-C379E37FBCAB}" dt="2020-11-19T04:47:22.168" v="1112"/>
          <ac:spMkLst>
            <pc:docMk/>
            <pc:sldMk cId="3333183745" sldId="256"/>
            <ac:spMk id="36" creationId="{C66F2F30-5DC0-44A0-BFA6-E12F46ED16DA}"/>
          </ac:spMkLst>
        </pc:spChg>
        <pc:spChg chg="add del">
          <ac:chgData name="장 대원" userId="411e74db6bdc87bd" providerId="LiveId" clId="{A0F717B5-A7A1-44DA-B8CD-C379E37FBCAB}" dt="2020-11-19T04:47:22.168" v="1112"/>
          <ac:spMkLst>
            <pc:docMk/>
            <pc:sldMk cId="3333183745" sldId="256"/>
            <ac:spMk id="37" creationId="{85872F57-7F42-4F97-8391-DDC8D0054C03}"/>
          </ac:spMkLst>
        </pc:spChg>
        <pc:spChg chg="add del">
          <ac:chgData name="장 대원" userId="411e74db6bdc87bd" providerId="LiveId" clId="{A0F717B5-A7A1-44DA-B8CD-C379E37FBCAB}" dt="2020-11-19T04:47:22.168" v="1112"/>
          <ac:spMkLst>
            <pc:docMk/>
            <pc:sldMk cId="3333183745" sldId="256"/>
            <ac:spMk id="38" creationId="{04DC2037-48A0-4F22-B9D4-8EAEBC780AB4}"/>
          </ac:spMkLst>
        </pc:spChg>
        <pc:spChg chg="add del">
          <ac:chgData name="장 대원" userId="411e74db6bdc87bd" providerId="LiveId" clId="{A0F717B5-A7A1-44DA-B8CD-C379E37FBCAB}" dt="2020-11-19T04:47:22.168" v="1112"/>
          <ac:spMkLst>
            <pc:docMk/>
            <pc:sldMk cId="3333183745" sldId="256"/>
            <ac:spMk id="39" creationId="{0006CBFD-ADA0-43D1-9332-9C34CA1C76ED}"/>
          </ac:spMkLst>
        </pc:spChg>
        <pc:grpChg chg="add del">
          <ac:chgData name="장 대원" userId="411e74db6bdc87bd" providerId="LiveId" clId="{A0F717B5-A7A1-44DA-B8CD-C379E37FBCAB}" dt="2020-11-19T04:47:15.484" v="1107" actId="26606"/>
          <ac:grpSpMkLst>
            <pc:docMk/>
            <pc:sldMk cId="3333183745" sldId="256"/>
            <ac:grpSpMk id="21" creationId="{DA02BEE4-A5D4-40AF-882D-49D34B086FFF}"/>
          </ac:grpSpMkLst>
        </pc:grpChg>
        <pc:picChg chg="add del">
          <ac:chgData name="장 대원" userId="411e74db6bdc87bd" providerId="LiveId" clId="{A0F717B5-A7A1-44DA-B8CD-C379E37FBCAB}" dt="2020-11-19T04:47:08.222" v="1105" actId="26606"/>
          <ac:picMkLst>
            <pc:docMk/>
            <pc:sldMk cId="3333183745" sldId="256"/>
            <ac:picMk id="7" creationId="{D5DAB070-4EE6-4EEA-B5F3-BEECD1FAC4FD}"/>
          </ac:picMkLst>
        </pc:picChg>
        <pc:picChg chg="add del">
          <ac:chgData name="장 대원" userId="411e74db6bdc87bd" providerId="LiveId" clId="{A0F717B5-A7A1-44DA-B8CD-C379E37FBCAB}" dt="2020-11-19T04:47:29.322" v="1114" actId="26606"/>
          <ac:picMkLst>
            <pc:docMk/>
            <pc:sldMk cId="3333183745" sldId="256"/>
            <ac:picMk id="9" creationId="{7F487851-BFAF-46D8-A1ED-50CAD6E46F59}"/>
          </ac:picMkLst>
        </pc:picChg>
        <pc:picChg chg="del">
          <ac:chgData name="장 대원" userId="411e74db6bdc87bd" providerId="LiveId" clId="{A0F717B5-A7A1-44DA-B8CD-C379E37FBCAB}" dt="2020-11-19T04:47:01.016" v="1103"/>
          <ac:picMkLst>
            <pc:docMk/>
            <pc:sldMk cId="3333183745" sldId="256"/>
            <ac:picMk id="10" creationId="{2270F1FA-0425-408F-9861-80BF5AFB276D}"/>
          </ac:picMkLst>
        </pc:picChg>
        <pc:picChg chg="add del">
          <ac:chgData name="장 대원" userId="411e74db6bdc87bd" providerId="LiveId" clId="{A0F717B5-A7A1-44DA-B8CD-C379E37FBCAB}" dt="2020-11-19T04:47:08.222" v="1105" actId="26606"/>
          <ac:picMkLst>
            <pc:docMk/>
            <pc:sldMk cId="3333183745" sldId="256"/>
            <ac:picMk id="12" creationId="{7F487851-BFAF-46D8-A1ED-50CAD6E46F59}"/>
          </ac:picMkLst>
        </pc:picChg>
        <pc:picChg chg="add del">
          <ac:chgData name="장 대원" userId="411e74db6bdc87bd" providerId="LiveId" clId="{A0F717B5-A7A1-44DA-B8CD-C379E37FBCAB}" dt="2020-11-19T04:47:29.322" v="1114" actId="26606"/>
          <ac:picMkLst>
            <pc:docMk/>
            <pc:sldMk cId="3333183745" sldId="256"/>
            <ac:picMk id="13" creationId="{4CC679B9-420B-4591-88DC-F25C9F0B140A}"/>
          </ac:picMkLst>
        </pc:picChg>
      </pc:sldChg>
      <pc:sldChg chg="modSp mod">
        <pc:chgData name="장 대원" userId="411e74db6bdc87bd" providerId="LiveId" clId="{A0F717B5-A7A1-44DA-B8CD-C379E37FBCAB}" dt="2020-11-19T04:52:06.487" v="1191" actId="20577"/>
        <pc:sldMkLst>
          <pc:docMk/>
          <pc:sldMk cId="2351589750" sldId="257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2351589750" sldId="257"/>
            <ac:spMk id="2" creationId="{B838063A-B22C-44EF-ACE2-EBB02D756EA4}"/>
          </ac:spMkLst>
        </pc:spChg>
        <pc:spChg chg="mod">
          <ac:chgData name="장 대원" userId="411e74db6bdc87bd" providerId="LiveId" clId="{A0F717B5-A7A1-44DA-B8CD-C379E37FBCAB}" dt="2020-11-19T04:52:06.487" v="1191" actId="20577"/>
          <ac:spMkLst>
            <pc:docMk/>
            <pc:sldMk cId="2351589750" sldId="257"/>
            <ac:spMk id="3" creationId="{129D8E5A-48AC-4AAF-ABDF-B6EF0D06A72C}"/>
          </ac:spMkLst>
        </pc:spChg>
      </pc:sldChg>
      <pc:sldChg chg="modSp modAnim">
        <pc:chgData name="장 대원" userId="411e74db6bdc87bd" providerId="LiveId" clId="{A0F717B5-A7A1-44DA-B8CD-C379E37FBCAB}" dt="2020-11-19T04:51:50.354" v="1186"/>
        <pc:sldMkLst>
          <pc:docMk/>
          <pc:sldMk cId="1206430868" sldId="258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1206430868" sldId="258"/>
            <ac:spMk id="2" creationId="{E1A295E2-1615-45AB-B0D4-C0B75B9274F2}"/>
          </ac:spMkLst>
        </pc:spChg>
        <pc:spChg chg="mod">
          <ac:chgData name="장 대원" userId="411e74db6bdc87bd" providerId="LiveId" clId="{A0F717B5-A7A1-44DA-B8CD-C379E37FBCAB}" dt="2020-11-19T04:51:06.622" v="1185" actId="255"/>
          <ac:spMkLst>
            <pc:docMk/>
            <pc:sldMk cId="1206430868" sldId="258"/>
            <ac:spMk id="3" creationId="{B06EFD88-8D9B-492A-999D-2BD9061E6E20}"/>
          </ac:spMkLst>
        </pc:spChg>
      </pc:sldChg>
      <pc:sldChg chg="modSp mod">
        <pc:chgData name="장 대원" userId="411e74db6bdc87bd" providerId="LiveId" clId="{A0F717B5-A7A1-44DA-B8CD-C379E37FBCAB}" dt="2020-11-19T04:54:03.650" v="1228" actId="20577"/>
        <pc:sldMkLst>
          <pc:docMk/>
          <pc:sldMk cId="978454547" sldId="259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978454547" sldId="259"/>
            <ac:spMk id="2" creationId="{3187CA53-9A4F-4691-8A6C-D0377B6C7114}"/>
          </ac:spMkLst>
        </pc:spChg>
        <pc:spChg chg="mod">
          <ac:chgData name="장 대원" userId="411e74db6bdc87bd" providerId="LiveId" clId="{A0F717B5-A7A1-44DA-B8CD-C379E37FBCAB}" dt="2020-11-19T04:54:03.650" v="1228" actId="20577"/>
          <ac:spMkLst>
            <pc:docMk/>
            <pc:sldMk cId="978454547" sldId="259"/>
            <ac:spMk id="3" creationId="{E2726A06-7802-4DA1-9C38-EB0E841738C2}"/>
          </ac:spMkLst>
        </pc:spChg>
      </pc:sldChg>
      <pc:sldChg chg="addSp delSp modSp mod">
        <pc:chgData name="장 대원" userId="411e74db6bdc87bd" providerId="LiveId" clId="{A0F717B5-A7A1-44DA-B8CD-C379E37FBCAB}" dt="2020-11-19T04:47:41.289" v="1121" actId="27636"/>
        <pc:sldMkLst>
          <pc:docMk/>
          <pc:sldMk cId="1429402737" sldId="260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1429402737" sldId="260"/>
            <ac:spMk id="2" creationId="{419E7BD4-783E-4B1E-976F-B8F02F7705AC}"/>
          </ac:spMkLst>
        </pc:spChg>
        <pc:spChg chg="mod">
          <ac:chgData name="장 대원" userId="411e74db6bdc87bd" providerId="LiveId" clId="{A0F717B5-A7A1-44DA-B8CD-C379E37FBCAB}" dt="2020-11-19T04:47:41.289" v="1121" actId="27636"/>
          <ac:spMkLst>
            <pc:docMk/>
            <pc:sldMk cId="1429402737" sldId="260"/>
            <ac:spMk id="3" creationId="{30667FB4-8291-4466-BFC3-2FFA7EB2F612}"/>
          </ac:spMkLst>
        </pc:spChg>
        <pc:spChg chg="add del mod ord">
          <ac:chgData name="장 대원" userId="411e74db6bdc87bd" providerId="LiveId" clId="{A0F717B5-A7A1-44DA-B8CD-C379E37FBCAB}" dt="2020-11-19T04:39:44.693" v="326" actId="478"/>
          <ac:spMkLst>
            <pc:docMk/>
            <pc:sldMk cId="1429402737" sldId="260"/>
            <ac:spMk id="4" creationId="{490E1BFF-CF0F-4A9F-B47C-7DA2A9F9D3B9}"/>
          </ac:spMkLst>
        </pc:spChg>
        <pc:spChg chg="add del mod">
          <ac:chgData name="장 대원" userId="411e74db6bdc87bd" providerId="LiveId" clId="{A0F717B5-A7A1-44DA-B8CD-C379E37FBCAB}" dt="2020-11-19T04:37:16.464" v="311" actId="478"/>
          <ac:spMkLst>
            <pc:docMk/>
            <pc:sldMk cId="1429402737" sldId="260"/>
            <ac:spMk id="5" creationId="{362E2AC7-67FA-4655-962E-85FF2F810709}"/>
          </ac:spMkLst>
        </pc:spChg>
        <pc:spChg chg="add del mod">
          <ac:chgData name="장 대원" userId="411e74db6bdc87bd" providerId="LiveId" clId="{A0F717B5-A7A1-44DA-B8CD-C379E37FBCAB}" dt="2020-11-19T04:37:19.466" v="314" actId="478"/>
          <ac:spMkLst>
            <pc:docMk/>
            <pc:sldMk cId="1429402737" sldId="260"/>
            <ac:spMk id="6" creationId="{274A6089-86F1-4044-8B2E-9AEF09EFB272}"/>
          </ac:spMkLst>
        </pc:spChg>
        <pc:spChg chg="add del mod">
          <ac:chgData name="장 대원" userId="411e74db6bdc87bd" providerId="LiveId" clId="{A0F717B5-A7A1-44DA-B8CD-C379E37FBCAB}" dt="2020-11-19T04:37:25.688" v="321" actId="478"/>
          <ac:spMkLst>
            <pc:docMk/>
            <pc:sldMk cId="1429402737" sldId="260"/>
            <ac:spMk id="7" creationId="{6A36CEF3-0089-4578-AA53-2F56FC739FD7}"/>
          </ac:spMkLst>
        </pc:spChg>
        <pc:spChg chg="add del mod">
          <ac:chgData name="장 대원" userId="411e74db6bdc87bd" providerId="LiveId" clId="{A0F717B5-A7A1-44DA-B8CD-C379E37FBCAB}" dt="2020-11-19T04:37:21.217" v="316" actId="478"/>
          <ac:spMkLst>
            <pc:docMk/>
            <pc:sldMk cId="1429402737" sldId="260"/>
            <ac:spMk id="8" creationId="{02D834C1-609D-472D-AAA6-70546CD05FA0}"/>
          </ac:spMkLst>
        </pc:spChg>
        <pc:spChg chg="add del mod">
          <ac:chgData name="장 대원" userId="411e74db6bdc87bd" providerId="LiveId" clId="{A0F717B5-A7A1-44DA-B8CD-C379E37FBCAB}" dt="2020-11-19T04:37:24.434" v="320" actId="478"/>
          <ac:spMkLst>
            <pc:docMk/>
            <pc:sldMk cId="1429402737" sldId="260"/>
            <ac:spMk id="9" creationId="{DC663AA7-1D16-4109-BB02-783144CE04D8}"/>
          </ac:spMkLst>
        </pc:spChg>
        <pc:spChg chg="add del mod">
          <ac:chgData name="장 대원" userId="411e74db6bdc87bd" providerId="LiveId" clId="{A0F717B5-A7A1-44DA-B8CD-C379E37FBCAB}" dt="2020-11-19T04:37:20.355" v="315" actId="478"/>
          <ac:spMkLst>
            <pc:docMk/>
            <pc:sldMk cId="1429402737" sldId="260"/>
            <ac:spMk id="10" creationId="{7244E5BF-D332-42FF-9F3B-E076B47F05D2}"/>
          </ac:spMkLst>
        </pc:spChg>
      </pc:sldChg>
      <pc:sldChg chg="modSp new del mod">
        <pc:chgData name="장 대원" userId="411e74db6bdc87bd" providerId="LiveId" clId="{A0F717B5-A7A1-44DA-B8CD-C379E37FBCAB}" dt="2020-11-19T04:33:05.567" v="142" actId="47"/>
        <pc:sldMkLst>
          <pc:docMk/>
          <pc:sldMk cId="1529372724" sldId="261"/>
        </pc:sldMkLst>
        <pc:spChg chg="mod">
          <ac:chgData name="장 대원" userId="411e74db6bdc87bd" providerId="LiveId" clId="{A0F717B5-A7A1-44DA-B8CD-C379E37FBCAB}" dt="2020-11-19T04:32:15.741" v="67"/>
          <ac:spMkLst>
            <pc:docMk/>
            <pc:sldMk cId="1529372724" sldId="261"/>
            <ac:spMk id="2" creationId="{3A639C7C-166D-459E-B248-84261004FD8F}"/>
          </ac:spMkLst>
        </pc:spChg>
        <pc:spChg chg="mod">
          <ac:chgData name="장 대원" userId="411e74db6bdc87bd" providerId="LiveId" clId="{A0F717B5-A7A1-44DA-B8CD-C379E37FBCAB}" dt="2020-11-19T04:32:33.885" v="112"/>
          <ac:spMkLst>
            <pc:docMk/>
            <pc:sldMk cId="1529372724" sldId="261"/>
            <ac:spMk id="3" creationId="{E06AFDF2-DDA4-41F4-A0F0-DF0801D36F62}"/>
          </ac:spMkLst>
        </pc:spChg>
      </pc:sldChg>
      <pc:sldChg chg="modSp new mod">
        <pc:chgData name="장 대원" userId="411e74db6bdc87bd" providerId="LiveId" clId="{A0F717B5-A7A1-44DA-B8CD-C379E37FBCAB}" dt="2020-11-19T04:53:10.164" v="1204" actId="1076"/>
        <pc:sldMkLst>
          <pc:docMk/>
          <pc:sldMk cId="2689686995" sldId="261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2689686995" sldId="261"/>
            <ac:spMk id="2" creationId="{C4AC6B10-DD9C-45D9-B102-3DAC59C65343}"/>
          </ac:spMkLst>
        </pc:spChg>
        <pc:spChg chg="mod">
          <ac:chgData name="장 대원" userId="411e74db6bdc87bd" providerId="LiveId" clId="{A0F717B5-A7A1-44DA-B8CD-C379E37FBCAB}" dt="2020-11-19T04:53:10.164" v="1204" actId="1076"/>
          <ac:spMkLst>
            <pc:docMk/>
            <pc:sldMk cId="2689686995" sldId="261"/>
            <ac:spMk id="3" creationId="{9EAF01B8-BF03-4C43-9ECA-E77097462C7B}"/>
          </ac:spMkLst>
        </pc:spChg>
      </pc:sldChg>
      <pc:sldChg chg="modSp new del mod">
        <pc:chgData name="장 대원" userId="411e74db6bdc87bd" providerId="LiveId" clId="{A0F717B5-A7A1-44DA-B8CD-C379E37FBCAB}" dt="2020-11-19T04:33:04.904" v="141" actId="47"/>
        <pc:sldMkLst>
          <pc:docMk/>
          <pc:sldMk cId="3167714341" sldId="262"/>
        </pc:sldMkLst>
        <pc:spChg chg="mod">
          <ac:chgData name="장 대원" userId="411e74db6bdc87bd" providerId="LiveId" clId="{A0F717B5-A7A1-44DA-B8CD-C379E37FBCAB}" dt="2020-11-19T04:32:51.710" v="138"/>
          <ac:spMkLst>
            <pc:docMk/>
            <pc:sldMk cId="3167714341" sldId="262"/>
            <ac:spMk id="2" creationId="{A90F13D3-7154-45CC-95C0-79DA13B6751E}"/>
          </ac:spMkLst>
        </pc:spChg>
      </pc:sldChg>
      <pc:sldChg chg="modSp new mod">
        <pc:chgData name="장 대원" userId="411e74db6bdc87bd" providerId="LiveId" clId="{A0F717B5-A7A1-44DA-B8CD-C379E37FBCAB}" dt="2020-11-19T04:53:03.046" v="1202" actId="1076"/>
        <pc:sldMkLst>
          <pc:docMk/>
          <pc:sldMk cId="3753749544" sldId="262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3753749544" sldId="262"/>
            <ac:spMk id="2" creationId="{7503F352-2437-4EEB-B2CC-A75FB0D7D5C8}"/>
          </ac:spMkLst>
        </pc:spChg>
        <pc:spChg chg="mod">
          <ac:chgData name="장 대원" userId="411e74db6bdc87bd" providerId="LiveId" clId="{A0F717B5-A7A1-44DA-B8CD-C379E37FBCAB}" dt="2020-11-19T04:53:03.046" v="1202" actId="1076"/>
          <ac:spMkLst>
            <pc:docMk/>
            <pc:sldMk cId="3753749544" sldId="262"/>
            <ac:spMk id="3" creationId="{492DCE50-551B-475F-8DBB-2FE7686A0AD1}"/>
          </ac:spMkLst>
        </pc:spChg>
      </pc:sldChg>
      <pc:sldChg chg="new del">
        <pc:chgData name="장 대원" userId="411e74db6bdc87bd" providerId="LiveId" clId="{A0F717B5-A7A1-44DA-B8CD-C379E37FBCAB}" dt="2020-11-19T04:33:04.499" v="140" actId="47"/>
        <pc:sldMkLst>
          <pc:docMk/>
          <pc:sldMk cId="1393656877" sldId="263"/>
        </pc:sldMkLst>
      </pc:sldChg>
      <pc:sldChg chg="modSp new mod">
        <pc:chgData name="장 대원" userId="411e74db6bdc87bd" providerId="LiveId" clId="{A0F717B5-A7A1-44DA-B8CD-C379E37FBCAB}" dt="2020-11-19T04:52:55.104" v="1200" actId="1076"/>
        <pc:sldMkLst>
          <pc:docMk/>
          <pc:sldMk cId="3979673350" sldId="263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3979673350" sldId="263"/>
            <ac:spMk id="2" creationId="{D956B46B-7D1C-4EED-9775-755AB212B8A8}"/>
          </ac:spMkLst>
        </pc:spChg>
        <pc:spChg chg="mod">
          <ac:chgData name="장 대원" userId="411e74db6bdc87bd" providerId="LiveId" clId="{A0F717B5-A7A1-44DA-B8CD-C379E37FBCAB}" dt="2020-11-19T04:52:55.104" v="1200" actId="1076"/>
          <ac:spMkLst>
            <pc:docMk/>
            <pc:sldMk cId="3979673350" sldId="263"/>
            <ac:spMk id="3" creationId="{2828B4AB-C8BB-4FBD-9F3E-46A67F6526C3}"/>
          </ac:spMkLst>
        </pc:spChg>
      </pc:sldChg>
      <pc:sldChg chg="modSp new mod">
        <pc:chgData name="장 대원" userId="411e74db6bdc87bd" providerId="LiveId" clId="{A0F717B5-A7A1-44DA-B8CD-C379E37FBCAB}" dt="2020-11-19T04:52:47.249" v="1198" actId="1076"/>
        <pc:sldMkLst>
          <pc:docMk/>
          <pc:sldMk cId="2497001295" sldId="264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2497001295" sldId="264"/>
            <ac:spMk id="2" creationId="{A6A8D9DC-7994-477A-AF3E-ADA7DC840756}"/>
          </ac:spMkLst>
        </pc:spChg>
        <pc:spChg chg="mod">
          <ac:chgData name="장 대원" userId="411e74db6bdc87bd" providerId="LiveId" clId="{A0F717B5-A7A1-44DA-B8CD-C379E37FBCAB}" dt="2020-11-19T04:52:47.249" v="1198" actId="1076"/>
          <ac:spMkLst>
            <pc:docMk/>
            <pc:sldMk cId="2497001295" sldId="264"/>
            <ac:spMk id="3" creationId="{1D9FF94C-291E-4C27-9997-F23DC53FC621}"/>
          </ac:spMkLst>
        </pc:spChg>
      </pc:sldChg>
      <pc:sldChg chg="new del">
        <pc:chgData name="장 대원" userId="411e74db6bdc87bd" providerId="LiveId" clId="{A0F717B5-A7A1-44DA-B8CD-C379E37FBCAB}" dt="2020-11-19T04:33:03.754" v="139" actId="47"/>
        <pc:sldMkLst>
          <pc:docMk/>
          <pc:sldMk cId="2835093807" sldId="264"/>
        </pc:sldMkLst>
      </pc:sldChg>
      <pc:sldChg chg="modSp new mod">
        <pc:chgData name="장 대원" userId="411e74db6bdc87bd" providerId="LiveId" clId="{A0F717B5-A7A1-44DA-B8CD-C379E37FBCAB}" dt="2020-11-19T04:52:40.331" v="1196" actId="1076"/>
        <pc:sldMkLst>
          <pc:docMk/>
          <pc:sldMk cId="2352650980" sldId="265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2352650980" sldId="265"/>
            <ac:spMk id="2" creationId="{DFC9C24D-FA1D-4C3B-9ABB-D5C6662581DF}"/>
          </ac:spMkLst>
        </pc:spChg>
        <pc:spChg chg="mod">
          <ac:chgData name="장 대원" userId="411e74db6bdc87bd" providerId="LiveId" clId="{A0F717B5-A7A1-44DA-B8CD-C379E37FBCAB}" dt="2020-11-19T04:52:40.331" v="1196" actId="1076"/>
          <ac:spMkLst>
            <pc:docMk/>
            <pc:sldMk cId="2352650980" sldId="265"/>
            <ac:spMk id="3" creationId="{5A8AA426-C7BC-48E1-A993-E06CC1E9B93E}"/>
          </ac:spMkLst>
        </pc:spChg>
      </pc:sldChg>
      <pc:sldChg chg="modSp new mod">
        <pc:chgData name="장 대원" userId="411e74db6bdc87bd" providerId="LiveId" clId="{A0F717B5-A7A1-44DA-B8CD-C379E37FBCAB}" dt="2020-11-19T04:52:34.457" v="1194" actId="1076"/>
        <pc:sldMkLst>
          <pc:docMk/>
          <pc:sldMk cId="972304650" sldId="266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972304650" sldId="266"/>
            <ac:spMk id="2" creationId="{ED75074B-FD3E-47D9-8C1D-296BA63A022E}"/>
          </ac:spMkLst>
        </pc:spChg>
        <pc:spChg chg="mod">
          <ac:chgData name="장 대원" userId="411e74db6bdc87bd" providerId="LiveId" clId="{A0F717B5-A7A1-44DA-B8CD-C379E37FBCAB}" dt="2020-11-19T04:52:34.457" v="1194" actId="1076"/>
          <ac:spMkLst>
            <pc:docMk/>
            <pc:sldMk cId="972304650" sldId="266"/>
            <ac:spMk id="3" creationId="{0628A920-1558-4387-868D-7475057A013A}"/>
          </ac:spMkLst>
        </pc:spChg>
      </pc:sldChg>
      <pc:sldChg chg="modSp new mod">
        <pc:chgData name="장 대원" userId="411e74db6bdc87bd" providerId="LiveId" clId="{A0F717B5-A7A1-44DA-B8CD-C379E37FBCAB}" dt="2020-11-19T04:53:20.914" v="1206" actId="1076"/>
        <pc:sldMkLst>
          <pc:docMk/>
          <pc:sldMk cId="1745766687" sldId="267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1745766687" sldId="267"/>
            <ac:spMk id="2" creationId="{0087B27F-09C6-446A-86C8-763BA162983A}"/>
          </ac:spMkLst>
        </pc:spChg>
        <pc:spChg chg="mod">
          <ac:chgData name="장 대원" userId="411e74db6bdc87bd" providerId="LiveId" clId="{A0F717B5-A7A1-44DA-B8CD-C379E37FBCAB}" dt="2020-11-19T04:53:20.914" v="1206" actId="1076"/>
          <ac:spMkLst>
            <pc:docMk/>
            <pc:sldMk cId="1745766687" sldId="267"/>
            <ac:spMk id="3" creationId="{0EA0686B-BF72-4419-9599-2512FBE20F22}"/>
          </ac:spMkLst>
        </pc:spChg>
      </pc:sldChg>
      <pc:sldChg chg="modSp new mod">
        <pc:chgData name="장 대원" userId="411e74db6bdc87bd" providerId="LiveId" clId="{A0F717B5-A7A1-44DA-B8CD-C379E37FBCAB}" dt="2020-11-19T04:53:45.833" v="1227" actId="1076"/>
        <pc:sldMkLst>
          <pc:docMk/>
          <pc:sldMk cId="1057401454" sldId="268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1057401454" sldId="268"/>
            <ac:spMk id="2" creationId="{8DBC2D96-8181-4491-9548-85C9D406AFD2}"/>
          </ac:spMkLst>
        </pc:spChg>
        <pc:spChg chg="mod">
          <ac:chgData name="장 대원" userId="411e74db6bdc87bd" providerId="LiveId" clId="{A0F717B5-A7A1-44DA-B8CD-C379E37FBCAB}" dt="2020-11-19T04:53:45.833" v="1227" actId="1076"/>
          <ac:spMkLst>
            <pc:docMk/>
            <pc:sldMk cId="1057401454" sldId="268"/>
            <ac:spMk id="3" creationId="{F898491F-4115-466C-B9EC-8EC092D8C8F9}"/>
          </ac:spMkLst>
        </pc:spChg>
      </pc:sldChg>
      <pc:sldChg chg="modSp new mod">
        <pc:chgData name="장 대원" userId="411e74db6bdc87bd" providerId="LiveId" clId="{A0F717B5-A7A1-44DA-B8CD-C379E37FBCAB}" dt="2020-11-19T04:47:41.155" v="1117"/>
        <pc:sldMkLst>
          <pc:docMk/>
          <pc:sldMk cId="620137556" sldId="269"/>
        </pc:sldMkLst>
        <pc:spChg chg="mod">
          <ac:chgData name="장 대원" userId="411e74db6bdc87bd" providerId="LiveId" clId="{A0F717B5-A7A1-44DA-B8CD-C379E37FBCAB}" dt="2020-11-19T04:47:41.155" v="1117"/>
          <ac:spMkLst>
            <pc:docMk/>
            <pc:sldMk cId="620137556" sldId="269"/>
            <ac:spMk id="2" creationId="{4C134727-590E-4A25-8B3B-C94016C37DCD}"/>
          </ac:spMkLst>
        </pc:spChg>
        <pc:spChg chg="mod">
          <ac:chgData name="장 대원" userId="411e74db6bdc87bd" providerId="LiveId" clId="{A0F717B5-A7A1-44DA-B8CD-C379E37FBCAB}" dt="2020-11-19T04:47:41.155" v="1117"/>
          <ac:spMkLst>
            <pc:docMk/>
            <pc:sldMk cId="620137556" sldId="269"/>
            <ac:spMk id="3" creationId="{20C4C468-A34F-497C-A97C-4B60A54C1E0E}"/>
          </ac:spMkLst>
        </pc:spChg>
      </pc:sldChg>
    </pc:docChg>
  </pc:docChgLst>
  <pc:docChgLst>
    <pc:chgData name="장 대원" userId="411e74db6bdc87bd" providerId="LiveId" clId="{34419117-E295-44EB-AD16-F0501BD923AF}"/>
    <pc:docChg chg="undo custSel modSld">
      <pc:chgData name="장 대원" userId="411e74db6bdc87bd" providerId="LiveId" clId="{34419117-E295-44EB-AD16-F0501BD923AF}" dt="2020-11-19T13:05:55.503" v="26"/>
      <pc:docMkLst>
        <pc:docMk/>
      </pc:docMkLst>
      <pc:sldChg chg="addSp delSp modSp mod addAnim delAnim modAnim">
        <pc:chgData name="장 대원" userId="411e74db6bdc87bd" providerId="LiveId" clId="{34419117-E295-44EB-AD16-F0501BD923AF}" dt="2020-11-19T13:05:55.503" v="26"/>
        <pc:sldMkLst>
          <pc:docMk/>
          <pc:sldMk cId="1206430868" sldId="258"/>
        </pc:sldMkLst>
        <pc:spChg chg="mod topLvl">
          <ac:chgData name="장 대원" userId="411e74db6bdc87bd" providerId="LiveId" clId="{34419117-E295-44EB-AD16-F0501BD923AF}" dt="2020-11-19T13:04:47.874" v="15" actId="165"/>
          <ac:spMkLst>
            <pc:docMk/>
            <pc:sldMk cId="1206430868" sldId="258"/>
            <ac:spMk id="4" creationId="{52204364-CAFE-4EF2-ACF1-3269CA5C03AB}"/>
          </ac:spMkLst>
        </pc:spChg>
        <pc:spChg chg="mod topLvl">
          <ac:chgData name="장 대원" userId="411e74db6bdc87bd" providerId="LiveId" clId="{34419117-E295-44EB-AD16-F0501BD923AF}" dt="2020-11-19T13:04:47.874" v="15" actId="165"/>
          <ac:spMkLst>
            <pc:docMk/>
            <pc:sldMk cId="1206430868" sldId="258"/>
            <ac:spMk id="6" creationId="{26070161-CC06-4C22-807D-53C91274A519}"/>
          </ac:spMkLst>
        </pc:spChg>
        <pc:spChg chg="mod topLvl">
          <ac:chgData name="장 대원" userId="411e74db6bdc87bd" providerId="LiveId" clId="{34419117-E295-44EB-AD16-F0501BD923AF}" dt="2020-11-19T13:04:47.874" v="15" actId="165"/>
          <ac:spMkLst>
            <pc:docMk/>
            <pc:sldMk cId="1206430868" sldId="258"/>
            <ac:spMk id="8" creationId="{72C8BCEC-9F29-43A6-A646-AB34644F317D}"/>
          </ac:spMkLst>
        </pc:spChg>
        <pc:spChg chg="mod topLvl">
          <ac:chgData name="장 대원" userId="411e74db6bdc87bd" providerId="LiveId" clId="{34419117-E295-44EB-AD16-F0501BD923AF}" dt="2020-11-19T13:04:47.874" v="15" actId="165"/>
          <ac:spMkLst>
            <pc:docMk/>
            <pc:sldMk cId="1206430868" sldId="258"/>
            <ac:spMk id="9" creationId="{B3AB4DAD-DCA5-478A-B240-187974A0242B}"/>
          </ac:spMkLst>
        </pc:spChg>
        <pc:spChg chg="mod topLvl">
          <ac:chgData name="장 대원" userId="411e74db6bdc87bd" providerId="LiveId" clId="{34419117-E295-44EB-AD16-F0501BD923AF}" dt="2020-11-19T13:04:47.874" v="15" actId="165"/>
          <ac:spMkLst>
            <pc:docMk/>
            <pc:sldMk cId="1206430868" sldId="258"/>
            <ac:spMk id="10" creationId="{F304F594-0FDC-47C3-894A-7F4E6BBB2249}"/>
          </ac:spMkLst>
        </pc:spChg>
        <pc:spChg chg="mod topLvl">
          <ac:chgData name="장 대원" userId="411e74db6bdc87bd" providerId="LiveId" clId="{34419117-E295-44EB-AD16-F0501BD923AF}" dt="2020-11-19T13:05:11.475" v="19" actId="165"/>
          <ac:spMkLst>
            <pc:docMk/>
            <pc:sldMk cId="1206430868" sldId="258"/>
            <ac:spMk id="14" creationId="{26348721-AB61-4D63-8408-A49A742E9895}"/>
          </ac:spMkLst>
        </pc:spChg>
        <pc:spChg chg="mod topLvl">
          <ac:chgData name="장 대원" userId="411e74db6bdc87bd" providerId="LiveId" clId="{34419117-E295-44EB-AD16-F0501BD923AF}" dt="2020-11-19T13:05:11.475" v="19" actId="165"/>
          <ac:spMkLst>
            <pc:docMk/>
            <pc:sldMk cId="1206430868" sldId="258"/>
            <ac:spMk id="15" creationId="{62216B24-BFC1-48A7-8E5B-2CFC7A6B9BC9}"/>
          </ac:spMkLst>
        </pc:spChg>
        <pc:spChg chg="mod topLvl">
          <ac:chgData name="장 대원" userId="411e74db6bdc87bd" providerId="LiveId" clId="{34419117-E295-44EB-AD16-F0501BD923AF}" dt="2020-11-19T13:05:11.475" v="19" actId="165"/>
          <ac:spMkLst>
            <pc:docMk/>
            <pc:sldMk cId="1206430868" sldId="258"/>
            <ac:spMk id="16" creationId="{BF3AF5BA-EC8C-4948-A23C-36EB13104D48}"/>
          </ac:spMkLst>
        </pc:spChg>
        <pc:spChg chg="mod topLvl">
          <ac:chgData name="장 대원" userId="411e74db6bdc87bd" providerId="LiveId" clId="{34419117-E295-44EB-AD16-F0501BD923AF}" dt="2020-11-19T13:05:11.475" v="19" actId="165"/>
          <ac:spMkLst>
            <pc:docMk/>
            <pc:sldMk cId="1206430868" sldId="258"/>
            <ac:spMk id="17" creationId="{8C6A5D3A-AED3-4E8E-A06D-1F3DA27A8997}"/>
          </ac:spMkLst>
        </pc:spChg>
        <pc:spChg chg="mod topLvl">
          <ac:chgData name="장 대원" userId="411e74db6bdc87bd" providerId="LiveId" clId="{34419117-E295-44EB-AD16-F0501BD923AF}" dt="2020-11-19T13:05:11.475" v="19" actId="165"/>
          <ac:spMkLst>
            <pc:docMk/>
            <pc:sldMk cId="1206430868" sldId="258"/>
            <ac:spMk id="18" creationId="{531E0D03-C4A6-4BF3-8416-913C5FA1A252}"/>
          </ac:spMkLst>
        </pc:spChg>
        <pc:grpChg chg="del mod">
          <ac:chgData name="장 대원" userId="411e74db6bdc87bd" providerId="LiveId" clId="{34419117-E295-44EB-AD16-F0501BD923AF}" dt="2020-11-19T13:04:47.874" v="15" actId="165"/>
          <ac:grpSpMkLst>
            <pc:docMk/>
            <pc:sldMk cId="1206430868" sldId="258"/>
            <ac:grpSpMk id="3" creationId="{25DC4650-747B-410F-AD00-8260C904958B}"/>
          </ac:grpSpMkLst>
        </pc:grpChg>
        <pc:grpChg chg="del mod">
          <ac:chgData name="장 대원" userId="411e74db6bdc87bd" providerId="LiveId" clId="{34419117-E295-44EB-AD16-F0501BD923AF}" dt="2020-11-19T13:05:11.475" v="19" actId="165"/>
          <ac:grpSpMkLst>
            <pc:docMk/>
            <pc:sldMk cId="1206430868" sldId="258"/>
            <ac:grpSpMk id="13" creationId="{16508512-23C9-47E5-95D0-9C7A31032C07}"/>
          </ac:grpSpMkLst>
        </pc:grpChg>
        <pc:graphicFrameChg chg="add del">
          <ac:chgData name="장 대원" userId="411e74db6bdc87bd" providerId="LiveId" clId="{34419117-E295-44EB-AD16-F0501BD923AF}" dt="2020-11-19T13:04:22.986" v="13" actId="18245"/>
          <ac:graphicFrameMkLst>
            <pc:docMk/>
            <pc:sldMk cId="1206430868" sldId="258"/>
            <ac:graphicFrameMk id="5" creationId="{00000000-0000-0000-0000-000000000000}"/>
          </ac:graphicFrameMkLst>
        </pc:graphicFrameChg>
        <pc:graphicFrameChg chg="del">
          <ac:chgData name="장 대원" userId="411e74db6bdc87bd" providerId="LiveId" clId="{34419117-E295-44EB-AD16-F0501BD923AF}" dt="2020-11-19T13:05:07.932" v="18" actId="18245"/>
          <ac:graphicFrameMkLst>
            <pc:docMk/>
            <pc:sldMk cId="1206430868" sldId="258"/>
            <ac:graphicFrameMk id="7" creationId="{00000000-0000-0000-0000-000000000000}"/>
          </ac:graphicFrameMkLst>
        </pc:graphicFrameChg>
      </pc:sldChg>
      <pc:sldChg chg="modSp mod modAnim">
        <pc:chgData name="장 대원" userId="411e74db6bdc87bd" providerId="LiveId" clId="{34419117-E295-44EB-AD16-F0501BD923AF}" dt="2020-11-19T13:02:26.399" v="7"/>
        <pc:sldMkLst>
          <pc:docMk/>
          <pc:sldMk cId="978454547" sldId="259"/>
        </pc:sldMkLst>
        <pc:spChg chg="mod">
          <ac:chgData name="장 대원" userId="411e74db6bdc87bd" providerId="LiveId" clId="{34419117-E295-44EB-AD16-F0501BD923AF}" dt="2020-11-19T13:01:38.594" v="1" actId="27636"/>
          <ac:spMkLst>
            <pc:docMk/>
            <pc:sldMk cId="978454547" sldId="259"/>
            <ac:spMk id="3" creationId="{E2726A06-7802-4DA1-9C38-EB0E841738C2}"/>
          </ac:spMkLst>
        </pc:spChg>
      </pc:sldChg>
    </pc:docChg>
  </pc:docChgLst>
  <pc:docChgLst>
    <pc:chgData name="장 대원" userId="411e74db6bdc87bd" providerId="Windows Live" clId="Web-{1189D518-732F-43BB-8147-6599AAA6E5DC}"/>
    <pc:docChg chg="modSld">
      <pc:chgData name="장 대원" userId="411e74db6bdc87bd" providerId="Windows Live" clId="Web-{1189D518-732F-43BB-8147-6599AAA6E5DC}" dt="2020-11-19T13:03:33.380" v="0"/>
      <pc:docMkLst>
        <pc:docMk/>
      </pc:docMkLst>
      <pc:sldChg chg="delAnim modAnim">
        <pc:chgData name="장 대원" userId="411e74db6bdc87bd" providerId="Windows Live" clId="Web-{1189D518-732F-43BB-8147-6599AAA6E5DC}" dt="2020-11-19T13:03:33.380" v="0"/>
        <pc:sldMkLst>
          <pc:docMk/>
          <pc:sldMk cId="1206430868" sldId="258"/>
        </pc:sldMkLst>
      </pc:sldChg>
    </pc:docChg>
  </pc:docChgLst>
  <pc:docChgLst>
    <pc:chgData name="장 대원" userId="411e74db6bdc87bd" providerId="Windows Live" clId="Web-{0C3DFAD3-1DF1-44DA-BF9C-37EF70BB9122}"/>
    <pc:docChg chg="modSld">
      <pc:chgData name="장 대원" userId="411e74db6bdc87bd" providerId="Windows Live" clId="Web-{0C3DFAD3-1DF1-44DA-BF9C-37EF70BB9122}" dt="2020-11-19T13:02:31.995" v="91" actId="14100"/>
      <pc:docMkLst>
        <pc:docMk/>
      </pc:docMkLst>
      <pc:sldChg chg="modSp addAnim modAnim">
        <pc:chgData name="장 대원" userId="411e74db6bdc87bd" providerId="Windows Live" clId="Web-{0C3DFAD3-1DF1-44DA-BF9C-37EF70BB9122}" dt="2020-11-19T13:02:31.995" v="91" actId="14100"/>
        <pc:sldMkLst>
          <pc:docMk/>
          <pc:sldMk cId="1206430868" sldId="258"/>
        </pc:sldMkLst>
        <pc:graphicFrameChg chg="mod">
          <ac:chgData name="장 대원" userId="411e74db6bdc87bd" providerId="Windows Live" clId="Web-{0C3DFAD3-1DF1-44DA-BF9C-37EF70BB9122}" dt="2020-11-19T13:02:31.995" v="91" actId="14100"/>
          <ac:graphicFrameMkLst>
            <pc:docMk/>
            <pc:sldMk cId="1206430868" sldId="258"/>
            <ac:graphicFrameMk id="5" creationId="{00000000-0000-0000-0000-000000000000}"/>
          </ac:graphicFrameMkLst>
        </pc:graphicFrameChg>
      </pc:sldChg>
      <pc:sldChg chg="addSp modSp addAnim modAnim">
        <pc:chgData name="장 대원" userId="411e74db6bdc87bd" providerId="Windows Live" clId="Web-{0C3DFAD3-1DF1-44DA-BF9C-37EF70BB9122}" dt="2020-11-19T12:55:52.659" v="23"/>
        <pc:sldMkLst>
          <pc:docMk/>
          <pc:sldMk cId="1429402737" sldId="260"/>
        </pc:sldMkLst>
        <pc:picChg chg="add mod">
          <ac:chgData name="장 대원" userId="411e74db6bdc87bd" providerId="Windows Live" clId="Web-{0C3DFAD3-1DF1-44DA-BF9C-37EF70BB9122}" dt="2020-11-19T12:55:09.314" v="16" actId="14100"/>
          <ac:picMkLst>
            <pc:docMk/>
            <pc:sldMk cId="1429402737" sldId="260"/>
            <ac:picMk id="4" creationId="{573ADB66-9BBC-4BDA-86F2-62BD1EAE1DE3}"/>
          </ac:picMkLst>
        </pc:picChg>
        <pc:picChg chg="add mod">
          <ac:chgData name="장 대원" userId="411e74db6bdc87bd" providerId="Windows Live" clId="Web-{0C3DFAD3-1DF1-44DA-BF9C-37EF70BB9122}" dt="2020-11-19T12:55:46.784" v="21" actId="1076"/>
          <ac:picMkLst>
            <pc:docMk/>
            <pc:sldMk cId="1429402737" sldId="260"/>
            <ac:picMk id="5" creationId="{409B45FB-F0B4-4E13-8EE5-5054E020DAC6}"/>
          </ac:picMkLst>
        </pc:picChg>
      </pc:sldChg>
      <pc:sldChg chg="addSp modSp addAnim modAnim">
        <pc:chgData name="장 대원" userId="411e74db6bdc87bd" providerId="Windows Live" clId="Web-{0C3DFAD3-1DF1-44DA-BF9C-37EF70BB9122}" dt="2020-11-19T12:56:49.847" v="34"/>
        <pc:sldMkLst>
          <pc:docMk/>
          <pc:sldMk cId="2689686995" sldId="261"/>
        </pc:sldMkLst>
        <pc:picChg chg="add mod">
          <ac:chgData name="장 대원" userId="411e74db6bdc87bd" providerId="Windows Live" clId="Web-{0C3DFAD3-1DF1-44DA-BF9C-37EF70BB9122}" dt="2020-11-19T12:56:27.519" v="28" actId="1076"/>
          <ac:picMkLst>
            <pc:docMk/>
            <pc:sldMk cId="2689686995" sldId="261"/>
            <ac:picMk id="2" creationId="{056175D6-F259-4936-9588-3DB49D8D8903}"/>
          </ac:picMkLst>
        </pc:picChg>
        <pc:picChg chg="add mod">
          <ac:chgData name="장 대원" userId="411e74db6bdc87bd" providerId="Windows Live" clId="Web-{0C3DFAD3-1DF1-44DA-BF9C-37EF70BB9122}" dt="2020-11-19T12:56:42.738" v="32" actId="1076"/>
          <ac:picMkLst>
            <pc:docMk/>
            <pc:sldMk cId="2689686995" sldId="261"/>
            <ac:picMk id="3" creationId="{66CD5C18-7ABD-4C31-9018-8B662B2A7237}"/>
          </ac:picMkLst>
        </pc:picChg>
      </pc:sldChg>
      <pc:sldChg chg="addSp modSp">
        <pc:chgData name="장 대원" userId="411e74db6bdc87bd" providerId="Windows Live" clId="Web-{0C3DFAD3-1DF1-44DA-BF9C-37EF70BB9122}" dt="2020-11-19T12:57:59.833" v="41" actId="1076"/>
        <pc:sldMkLst>
          <pc:docMk/>
          <pc:sldMk cId="3753749544" sldId="262"/>
        </pc:sldMkLst>
        <pc:picChg chg="add mod">
          <ac:chgData name="장 대원" userId="411e74db6bdc87bd" providerId="Windows Live" clId="Web-{0C3DFAD3-1DF1-44DA-BF9C-37EF70BB9122}" dt="2020-11-19T12:57:59.833" v="41" actId="1076"/>
          <ac:picMkLst>
            <pc:docMk/>
            <pc:sldMk cId="3753749544" sldId="262"/>
            <ac:picMk id="2" creationId="{5F9FF601-8683-42F2-A0AE-DE49430CF5D0}"/>
          </ac:picMkLst>
        </pc:picChg>
      </pc:sldChg>
      <pc:sldChg chg="addSp modSp">
        <pc:chgData name="장 대원" userId="411e74db6bdc87bd" providerId="Windows Live" clId="Web-{0C3DFAD3-1DF1-44DA-BF9C-37EF70BB9122}" dt="2020-11-19T12:58:14.802" v="46" actId="1076"/>
        <pc:sldMkLst>
          <pc:docMk/>
          <pc:sldMk cId="3979673350" sldId="263"/>
        </pc:sldMkLst>
        <pc:picChg chg="add mod">
          <ac:chgData name="장 대원" userId="411e74db6bdc87bd" providerId="Windows Live" clId="Web-{0C3DFAD3-1DF1-44DA-BF9C-37EF70BB9122}" dt="2020-11-19T12:58:14.802" v="46" actId="1076"/>
          <ac:picMkLst>
            <pc:docMk/>
            <pc:sldMk cId="3979673350" sldId="263"/>
            <ac:picMk id="2" creationId="{279AE61B-8FB3-4CB2-BB52-94169C8B9C71}"/>
          </ac:picMkLst>
        </pc:picChg>
      </pc:sldChg>
      <pc:sldChg chg="addSp modSp">
        <pc:chgData name="장 대원" userId="411e74db6bdc87bd" providerId="Windows Live" clId="Web-{0C3DFAD3-1DF1-44DA-BF9C-37EF70BB9122}" dt="2020-11-19T12:59:51.820" v="63" actId="1076"/>
        <pc:sldMkLst>
          <pc:docMk/>
          <pc:sldMk cId="2497001295" sldId="264"/>
        </pc:sldMkLst>
        <pc:spChg chg="mod">
          <ac:chgData name="장 대원" userId="411e74db6bdc87bd" providerId="Windows Live" clId="Web-{0C3DFAD3-1DF1-44DA-BF9C-37EF70BB9122}" dt="2020-11-19T12:53:05.639" v="6" actId="14100"/>
          <ac:spMkLst>
            <pc:docMk/>
            <pc:sldMk cId="2497001295" sldId="264"/>
            <ac:spMk id="9" creationId="{30667FB4-8291-4466-BFC3-2FFA7EB2F612}"/>
          </ac:spMkLst>
        </pc:spChg>
        <pc:picChg chg="add mod">
          <ac:chgData name="장 대원" userId="411e74db6bdc87bd" providerId="Windows Live" clId="Web-{0C3DFAD3-1DF1-44DA-BF9C-37EF70BB9122}" dt="2020-11-19T12:59:51.820" v="63" actId="1076"/>
          <ac:picMkLst>
            <pc:docMk/>
            <pc:sldMk cId="2497001295" sldId="264"/>
            <ac:picMk id="2" creationId="{9593589D-8AE2-4A9D-925F-557898ED4F9F}"/>
          </ac:picMkLst>
        </pc:picChg>
      </pc:sldChg>
      <pc:sldChg chg="addSp modSp addAnim modAnim">
        <pc:chgData name="장 대원" userId="411e74db6bdc87bd" providerId="Windows Live" clId="Web-{0C3DFAD3-1DF1-44DA-BF9C-37EF70BB9122}" dt="2020-11-19T13:00:45.353" v="78"/>
        <pc:sldMkLst>
          <pc:docMk/>
          <pc:sldMk cId="359264821" sldId="270"/>
        </pc:sldMkLst>
        <pc:picChg chg="add mod">
          <ac:chgData name="장 대원" userId="411e74db6bdc87bd" providerId="Windows Live" clId="Web-{0C3DFAD3-1DF1-44DA-BF9C-37EF70BB9122}" dt="2020-11-19T13:00:29.258" v="72" actId="1076"/>
          <ac:picMkLst>
            <pc:docMk/>
            <pc:sldMk cId="359264821" sldId="270"/>
            <ac:picMk id="2" creationId="{EB0C5E1D-A73E-416D-A360-1C4F2F020C51}"/>
          </ac:picMkLst>
        </pc:picChg>
        <pc:picChg chg="add mod">
          <ac:chgData name="장 대원" userId="411e74db6bdc87bd" providerId="Windows Live" clId="Web-{0C3DFAD3-1DF1-44DA-BF9C-37EF70BB9122}" dt="2020-11-19T13:00:40.681" v="76" actId="1076"/>
          <ac:picMkLst>
            <pc:docMk/>
            <pc:sldMk cId="359264821" sldId="270"/>
            <ac:picMk id="3" creationId="{FB872E23-D11F-4381-BE75-7688D441CA29}"/>
          </ac:picMkLst>
        </pc:picChg>
      </pc:sldChg>
      <pc:sldChg chg="addSp modSp addAnim modAnim">
        <pc:chgData name="장 대원" userId="411e74db6bdc87bd" providerId="Windows Live" clId="Web-{0C3DFAD3-1DF1-44DA-BF9C-37EF70BB9122}" dt="2020-11-19T13:01:28.635" v="88"/>
        <pc:sldMkLst>
          <pc:docMk/>
          <pc:sldMk cId="1103404094" sldId="271"/>
        </pc:sldMkLst>
        <pc:picChg chg="add mod">
          <ac:chgData name="장 대원" userId="411e74db6bdc87bd" providerId="Windows Live" clId="Web-{0C3DFAD3-1DF1-44DA-BF9C-37EF70BB9122}" dt="2020-11-19T13:01:11.369" v="82" actId="1076"/>
          <ac:picMkLst>
            <pc:docMk/>
            <pc:sldMk cId="1103404094" sldId="271"/>
            <ac:picMk id="2" creationId="{8EE9AFB3-422A-4252-83C1-51B265AF765A}"/>
          </ac:picMkLst>
        </pc:picChg>
        <pc:picChg chg="add mod">
          <ac:chgData name="장 대원" userId="411e74db6bdc87bd" providerId="Windows Live" clId="Web-{0C3DFAD3-1DF1-44DA-BF9C-37EF70BB9122}" dt="2020-11-19T13:01:24.088" v="86" actId="1076"/>
          <ac:picMkLst>
            <pc:docMk/>
            <pc:sldMk cId="1103404094" sldId="271"/>
            <ac:picMk id="3" creationId="{52599AC4-6C02-4D23-8006-DADE7859A8A9}"/>
          </ac:picMkLst>
        </pc:picChg>
      </pc:sldChg>
      <pc:sldChg chg="addSp modSp">
        <pc:chgData name="장 대원" userId="411e74db6bdc87bd" providerId="Windows Live" clId="Web-{0C3DFAD3-1DF1-44DA-BF9C-37EF70BB9122}" dt="2020-11-19T13:00:16.133" v="68" actId="1076"/>
        <pc:sldMkLst>
          <pc:docMk/>
          <pc:sldMk cId="3425060654" sldId="272"/>
        </pc:sldMkLst>
        <pc:picChg chg="add mod">
          <ac:chgData name="장 대원" userId="411e74db6bdc87bd" providerId="Windows Live" clId="Web-{0C3DFAD3-1DF1-44DA-BF9C-37EF70BB9122}" dt="2020-11-19T13:00:16.133" v="68" actId="1076"/>
          <ac:picMkLst>
            <pc:docMk/>
            <pc:sldMk cId="3425060654" sldId="272"/>
            <ac:picMk id="2" creationId="{5AF24DD2-441A-443F-8E4E-F7C41552B41B}"/>
          </ac:picMkLst>
        </pc:picChg>
      </pc:sldChg>
      <pc:sldChg chg="addSp modSp addAnim modAnim">
        <pc:chgData name="장 대원" userId="411e74db6bdc87bd" providerId="Windows Live" clId="Web-{0C3DFAD3-1DF1-44DA-BF9C-37EF70BB9122}" dt="2020-11-19T12:59:14.554" v="58"/>
        <pc:sldMkLst>
          <pc:docMk/>
          <pc:sldMk cId="1763592225" sldId="273"/>
        </pc:sldMkLst>
        <pc:spChg chg="mod">
          <ac:chgData name="장 대원" userId="411e74db6bdc87bd" providerId="Windows Live" clId="Web-{0C3DFAD3-1DF1-44DA-BF9C-37EF70BB9122}" dt="2020-11-19T12:58:40.694" v="51" actId="1076"/>
          <ac:spMkLst>
            <pc:docMk/>
            <pc:sldMk cId="1763592225" sldId="273"/>
            <ac:spMk id="9" creationId="{30667FB4-8291-4466-BFC3-2FFA7EB2F612}"/>
          </ac:spMkLst>
        </pc:spChg>
        <pc:picChg chg="add mod">
          <ac:chgData name="장 대원" userId="411e74db6bdc87bd" providerId="Windows Live" clId="Web-{0C3DFAD3-1DF1-44DA-BF9C-37EF70BB9122}" dt="2020-11-19T12:58:43.772" v="52" actId="1076"/>
          <ac:picMkLst>
            <pc:docMk/>
            <pc:sldMk cId="1763592225" sldId="273"/>
            <ac:picMk id="2" creationId="{718936AC-9760-4163-832A-53E485F099B8}"/>
          </ac:picMkLst>
        </pc:picChg>
        <pc:picChg chg="add mod">
          <ac:chgData name="장 대원" userId="411e74db6bdc87bd" providerId="Windows Live" clId="Web-{0C3DFAD3-1DF1-44DA-BF9C-37EF70BB9122}" dt="2020-11-19T12:58:59.256" v="56" actId="1076"/>
          <ac:picMkLst>
            <pc:docMk/>
            <pc:sldMk cId="1763592225" sldId="273"/>
            <ac:picMk id="3" creationId="{9A2F1669-695E-4C05-99DF-6A08587DD56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DA480-77EF-4EA2-BB2B-A1E73139A75A}" type="datetimeFigureOut">
              <a:rPr kumimoji="1" lang="ja-JP" altLang="en-US" smtClean="0"/>
              <a:t>2020/11/19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C7742-E6DE-4672-851E-8CE5DCD5BF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14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C7742-E6DE-4672-851E-8CE5DCD5BFF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45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73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1238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93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511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744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54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2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9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94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6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1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93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574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92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79A87-844C-4747-9F02-D1D01BA82E0B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F7CFC2-F24B-40D5-8290-228309924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0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92EAD-5882-453A-B013-0779E05A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68" y="2065867"/>
            <a:ext cx="5954973" cy="2671823"/>
          </a:xfrm>
        </p:spPr>
        <p:txBody>
          <a:bodyPr>
            <a:noAutofit/>
          </a:bodyPr>
          <a:lstStyle/>
          <a:p>
            <a:pPr algn="l"/>
            <a:r>
              <a:rPr lang="ko-KR" altLang="en-US" sz="6000" dirty="0">
                <a:latin typeface="+mn-lt"/>
                <a:ea typeface="Jalpullineunoneul Medium" panose="02020603020101020101" pitchFamily="18" charset="-127"/>
              </a:rPr>
              <a:t>배재대학교</a:t>
            </a:r>
            <a:r>
              <a:rPr lang="en-US" altLang="ko-KR" sz="6000" dirty="0">
                <a:latin typeface="+mn-lt"/>
                <a:ea typeface="Jalpullineunoneul Medium" panose="02020603020101020101" pitchFamily="18" charset="-127"/>
              </a:rPr>
              <a:t/>
            </a:r>
            <a:br>
              <a:rPr lang="en-US" altLang="ko-KR" sz="6000" dirty="0">
                <a:latin typeface="+mn-lt"/>
                <a:ea typeface="Jalpullineunoneul Medium" panose="02020603020101020101" pitchFamily="18" charset="-127"/>
              </a:rPr>
            </a:br>
            <a:r>
              <a:rPr lang="ko-KR" altLang="en-US" sz="6000" dirty="0">
                <a:latin typeface="+mn-lt"/>
                <a:ea typeface="Jalpullineunoneul Medium" panose="02020603020101020101" pitchFamily="18" charset="-127"/>
              </a:rPr>
              <a:t>중고 경매장터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968F93-B577-4F1B-B5B7-1B7E77291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68" y="5009176"/>
            <a:ext cx="2283725" cy="755741"/>
          </a:xfrm>
        </p:spPr>
        <p:txBody>
          <a:bodyPr>
            <a:noAutofit/>
          </a:bodyPr>
          <a:lstStyle/>
          <a:p>
            <a:pPr algn="l"/>
            <a:r>
              <a:rPr lang="en-US" altLang="ko-KR" sz="1800" dirty="0">
                <a:solidFill>
                  <a:schemeClr val="tx1"/>
                </a:solidFill>
                <a:latin typeface="Jalpullineunoneul Medium" panose="02020603020101020101" pitchFamily="18" charset="-127"/>
                <a:ea typeface="Jalpullineunoneul Medium" panose="02020603020101020101" pitchFamily="18" charset="-127"/>
              </a:rPr>
              <a:t>404 </a:t>
            </a:r>
            <a:r>
              <a:rPr lang="ko-KR" altLang="en-US" sz="1800" dirty="0">
                <a:solidFill>
                  <a:schemeClr val="tx1"/>
                </a:solidFill>
                <a:latin typeface="Jalpullineunoneul Medium" panose="02020603020101020101" pitchFamily="18" charset="-127"/>
                <a:ea typeface="Jalpullineunoneul Medium" panose="02020603020101020101" pitchFamily="18" charset="-127"/>
              </a:rPr>
              <a:t>낫 파운드</a:t>
            </a:r>
            <a:r>
              <a:rPr lang="en-US" altLang="ko-KR" sz="1800" dirty="0">
                <a:solidFill>
                  <a:schemeClr val="tx1"/>
                </a:solidFill>
                <a:latin typeface="Jalpullineunoneul Medium" panose="02020603020101020101" pitchFamily="18" charset="-127"/>
                <a:ea typeface="Jalpullineunoneul Medium" panose="02020603020101020101" pitchFamily="18" charset="-127"/>
              </a:rPr>
              <a:t/>
            </a:r>
            <a:br>
              <a:rPr lang="en-US" altLang="ko-KR" sz="1800" dirty="0">
                <a:solidFill>
                  <a:schemeClr val="tx1"/>
                </a:solidFill>
                <a:latin typeface="Jalpullineunoneul Medium" panose="02020603020101020101" pitchFamily="18" charset="-127"/>
                <a:ea typeface="Jalpullineunoneul Medium" panose="02020603020101020101" pitchFamily="18" charset="-127"/>
              </a:rPr>
            </a:br>
            <a:r>
              <a:rPr lang="ko-KR" altLang="en-US" sz="1800" dirty="0">
                <a:solidFill>
                  <a:schemeClr val="tx1"/>
                </a:solidFill>
                <a:latin typeface="Jalpullineunoneul Medium" panose="02020603020101020101" pitchFamily="18" charset="-127"/>
                <a:ea typeface="Jalpullineunoneul Medium" panose="02020603020101020101" pitchFamily="18" charset="-127"/>
              </a:rPr>
              <a:t>오승묵</a:t>
            </a:r>
            <a:r>
              <a:rPr lang="en-US" altLang="ko-KR" sz="1800" dirty="0">
                <a:solidFill>
                  <a:schemeClr val="tx1"/>
                </a:solidFill>
                <a:latin typeface="Jalpullineunoneul Medium" panose="02020603020101020101" pitchFamily="18" charset="-127"/>
                <a:ea typeface="Jalpullineunoneul Medium" panose="02020603020101020101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Jalpullineunoneul Medium" panose="02020603020101020101" pitchFamily="18" charset="-127"/>
                <a:ea typeface="Jalpullineunoneul Medium" panose="02020603020101020101" pitchFamily="18" charset="-127"/>
              </a:rPr>
              <a:t>장대원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7" y="1604119"/>
            <a:ext cx="3595317" cy="35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8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0667FB4-8291-4466-BFC3-2FFA7EB2F612}"/>
              </a:ext>
            </a:extLst>
          </p:cNvPr>
          <p:cNvSpPr txBox="1">
            <a:spLocks/>
          </p:cNvSpPr>
          <p:nvPr/>
        </p:nvSpPr>
        <p:spPr>
          <a:xfrm>
            <a:off x="713874" y="374401"/>
            <a:ext cx="7789326" cy="881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자신이 입찰한 물품을 다른 사람이 더 높은 가격으로 </a:t>
            </a:r>
            <a:endParaRPr lang="ko-KR" sz="2000" b="1" dirty="0">
              <a:solidFill>
                <a:schemeClr val="bg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입찰했을 때 알림 서비스</a:t>
            </a:r>
            <a:endParaRPr lang="ko-KR" sz="2000" b="1" dirty="0">
              <a:solidFill>
                <a:schemeClr val="bg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4" y="2793367"/>
            <a:ext cx="10868016" cy="16811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9882747" y="2989310"/>
            <a:ext cx="780288" cy="780288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194"/>
          <a:stretch/>
        </p:blipFill>
        <p:spPr>
          <a:xfrm>
            <a:off x="506322" y="1319348"/>
            <a:ext cx="11311582" cy="523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0667FB4-8291-4466-BFC3-2FFA7EB2F612}"/>
              </a:ext>
            </a:extLst>
          </p:cNvPr>
          <p:cNvSpPr txBox="1">
            <a:spLocks/>
          </p:cNvSpPr>
          <p:nvPr/>
        </p:nvSpPr>
        <p:spPr>
          <a:xfrm>
            <a:off x="468678" y="586874"/>
            <a:ext cx="6572922" cy="471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6.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경매 종료 후 낙찰자와 판매자 간의 채팅 기능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9593589D-8AE2-4A9D-925F-557898ED4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9" t="22913" r="253" b="17214"/>
          <a:stretch/>
        </p:blipFill>
        <p:spPr>
          <a:xfrm>
            <a:off x="468678" y="1522273"/>
            <a:ext cx="11319530" cy="441834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70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0667FB4-8291-4466-BFC3-2FFA7EB2F612}"/>
              </a:ext>
            </a:extLst>
          </p:cNvPr>
          <p:cNvSpPr txBox="1">
            <a:spLocks/>
          </p:cNvSpPr>
          <p:nvPr/>
        </p:nvSpPr>
        <p:spPr>
          <a:xfrm>
            <a:off x="673768" y="318996"/>
            <a:ext cx="5486399" cy="436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7.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낙찰이 확정된 물품 별도 관리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931"/>
          <a:stretch/>
        </p:blipFill>
        <p:spPr>
          <a:xfrm>
            <a:off x="3722055" y="871115"/>
            <a:ext cx="7422569" cy="5684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618"/>
          <a:stretch/>
        </p:blipFill>
        <p:spPr>
          <a:xfrm>
            <a:off x="1062569" y="1814715"/>
            <a:ext cx="2526632" cy="40832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2214" y="3232597"/>
            <a:ext cx="2324637" cy="64394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/>
        </p:nvSpPr>
        <p:spPr>
          <a:xfrm>
            <a:off x="5871373" y="871115"/>
            <a:ext cx="677593" cy="339499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53" y="821859"/>
            <a:ext cx="10378232" cy="578274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4573459" y="5984963"/>
            <a:ext cx="948278" cy="52894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506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0667FB4-8291-4466-BFC3-2FFA7EB2F612}"/>
              </a:ext>
            </a:extLst>
          </p:cNvPr>
          <p:cNvSpPr txBox="1">
            <a:spLocks/>
          </p:cNvSpPr>
          <p:nvPr/>
        </p:nvSpPr>
        <p:spPr>
          <a:xfrm>
            <a:off x="517588" y="341585"/>
            <a:ext cx="5486399" cy="436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8.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 기능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EB0C5E1D-A73E-416D-A360-1C4F2F02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0" t="13744" r="21189" b="13377"/>
          <a:stretch/>
        </p:blipFill>
        <p:spPr>
          <a:xfrm>
            <a:off x="1746949" y="885372"/>
            <a:ext cx="8514076" cy="5489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FB872E23-D11F-4381-BE75-7688D441C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1" t="-1" r="524" b="21514"/>
          <a:stretch/>
        </p:blipFill>
        <p:spPr>
          <a:xfrm>
            <a:off x="1067421" y="885372"/>
            <a:ext cx="9789459" cy="56445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43622" y="819630"/>
            <a:ext cx="3807012" cy="125420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26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0667FB4-8291-4466-BFC3-2FFA7EB2F612}"/>
              </a:ext>
            </a:extLst>
          </p:cNvPr>
          <p:cNvSpPr txBox="1">
            <a:spLocks/>
          </p:cNvSpPr>
          <p:nvPr/>
        </p:nvSpPr>
        <p:spPr>
          <a:xfrm>
            <a:off x="630568" y="529613"/>
            <a:ext cx="5486399" cy="436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9.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 사항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930"/>
          <a:stretch/>
        </p:blipFill>
        <p:spPr>
          <a:xfrm>
            <a:off x="913911" y="1462623"/>
            <a:ext cx="10492511" cy="47653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26400" y="3729600"/>
            <a:ext cx="2534400" cy="4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80" y="1462622"/>
            <a:ext cx="11187449" cy="47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0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8063A-B22C-44EF-ACE2-EBB02D756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20889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D8E5A-48AC-4AAF-ABDF-B6EF0D06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12211"/>
            <a:ext cx="10396883" cy="3801196"/>
          </a:xfrm>
        </p:spPr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기획 의도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기대 효과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 기술 및 언어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주요 기능 설명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5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295E2-1615-45AB-B0D4-C0B75B92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5600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기획 의도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52204364-CAFE-4EF2-ACF1-3269CA5C03AB}"/>
              </a:ext>
            </a:extLst>
          </p:cNvPr>
          <p:cNvSpPr/>
          <p:nvPr/>
        </p:nvSpPr>
        <p:spPr>
          <a:xfrm>
            <a:off x="676126" y="2036575"/>
            <a:ext cx="2558812" cy="1899700"/>
          </a:xfrm>
          <a:custGeom>
            <a:avLst/>
            <a:gdLst>
              <a:gd name="connsiteX0" fmla="*/ 0 w 2558812"/>
              <a:gd name="connsiteY0" fmla="*/ 203905 h 2039053"/>
              <a:gd name="connsiteX1" fmla="*/ 203905 w 2558812"/>
              <a:gd name="connsiteY1" fmla="*/ 0 h 2039053"/>
              <a:gd name="connsiteX2" fmla="*/ 2354907 w 2558812"/>
              <a:gd name="connsiteY2" fmla="*/ 0 h 2039053"/>
              <a:gd name="connsiteX3" fmla="*/ 2558812 w 2558812"/>
              <a:gd name="connsiteY3" fmla="*/ 203905 h 2039053"/>
              <a:gd name="connsiteX4" fmla="*/ 2558812 w 2558812"/>
              <a:gd name="connsiteY4" fmla="*/ 1835148 h 2039053"/>
              <a:gd name="connsiteX5" fmla="*/ 2354907 w 2558812"/>
              <a:gd name="connsiteY5" fmla="*/ 2039053 h 2039053"/>
              <a:gd name="connsiteX6" fmla="*/ 203905 w 2558812"/>
              <a:gd name="connsiteY6" fmla="*/ 2039053 h 2039053"/>
              <a:gd name="connsiteX7" fmla="*/ 0 w 2558812"/>
              <a:gd name="connsiteY7" fmla="*/ 1835148 h 2039053"/>
              <a:gd name="connsiteX8" fmla="*/ 0 w 2558812"/>
              <a:gd name="connsiteY8" fmla="*/ 203905 h 203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812" h="2039053">
                <a:moveTo>
                  <a:pt x="0" y="203905"/>
                </a:moveTo>
                <a:cubicBezTo>
                  <a:pt x="0" y="91291"/>
                  <a:pt x="91291" y="0"/>
                  <a:pt x="203905" y="0"/>
                </a:cubicBezTo>
                <a:lnTo>
                  <a:pt x="2354907" y="0"/>
                </a:lnTo>
                <a:cubicBezTo>
                  <a:pt x="2467521" y="0"/>
                  <a:pt x="2558812" y="91291"/>
                  <a:pt x="2558812" y="203905"/>
                </a:cubicBezTo>
                <a:lnTo>
                  <a:pt x="2558812" y="1835148"/>
                </a:lnTo>
                <a:cubicBezTo>
                  <a:pt x="2558812" y="1947762"/>
                  <a:pt x="2467521" y="2039053"/>
                  <a:pt x="2354907" y="2039053"/>
                </a:cubicBezTo>
                <a:lnTo>
                  <a:pt x="203905" y="2039053"/>
                </a:lnTo>
                <a:cubicBezTo>
                  <a:pt x="91291" y="2039053"/>
                  <a:pt x="0" y="1947762"/>
                  <a:pt x="0" y="1835148"/>
                </a:cubicBezTo>
                <a:lnTo>
                  <a:pt x="0" y="203905"/>
                </a:lnTo>
                <a:close/>
              </a:path>
            </a:pathLst>
          </a:custGeom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922" tIns="135922" rIns="135922" bIns="135922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kern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중고거래에서의 </a:t>
            </a:r>
            <a:r>
              <a:rPr lang="ko-KR" altLang="en-US" sz="2400" b="1" kern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가격 흥정과 무리한 요구</a:t>
            </a:r>
            <a:endParaRPr lang="en-US" altLang="ja-JP" sz="2400" b="1" kern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6070161-CC06-4C22-807D-53C91274A519}"/>
              </a:ext>
            </a:extLst>
          </p:cNvPr>
          <p:cNvSpPr/>
          <p:nvPr/>
        </p:nvSpPr>
        <p:spPr>
          <a:xfrm>
            <a:off x="3490820" y="2738808"/>
            <a:ext cx="542468" cy="634585"/>
          </a:xfrm>
          <a:custGeom>
            <a:avLst/>
            <a:gdLst>
              <a:gd name="connsiteX0" fmla="*/ 0 w 542468"/>
              <a:gd name="connsiteY0" fmla="*/ 126917 h 634585"/>
              <a:gd name="connsiteX1" fmla="*/ 271234 w 542468"/>
              <a:gd name="connsiteY1" fmla="*/ 126917 h 634585"/>
              <a:gd name="connsiteX2" fmla="*/ 271234 w 542468"/>
              <a:gd name="connsiteY2" fmla="*/ 0 h 634585"/>
              <a:gd name="connsiteX3" fmla="*/ 542468 w 542468"/>
              <a:gd name="connsiteY3" fmla="*/ 317293 h 634585"/>
              <a:gd name="connsiteX4" fmla="*/ 271234 w 542468"/>
              <a:gd name="connsiteY4" fmla="*/ 634585 h 634585"/>
              <a:gd name="connsiteX5" fmla="*/ 271234 w 542468"/>
              <a:gd name="connsiteY5" fmla="*/ 507668 h 634585"/>
              <a:gd name="connsiteX6" fmla="*/ 0 w 542468"/>
              <a:gd name="connsiteY6" fmla="*/ 507668 h 634585"/>
              <a:gd name="connsiteX7" fmla="*/ 0 w 542468"/>
              <a:gd name="connsiteY7" fmla="*/ 126917 h 63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468" h="634585">
                <a:moveTo>
                  <a:pt x="0" y="126917"/>
                </a:moveTo>
                <a:lnTo>
                  <a:pt x="271234" y="126917"/>
                </a:lnTo>
                <a:lnTo>
                  <a:pt x="271234" y="0"/>
                </a:lnTo>
                <a:lnTo>
                  <a:pt x="542468" y="317293"/>
                </a:lnTo>
                <a:lnTo>
                  <a:pt x="271234" y="634585"/>
                </a:lnTo>
                <a:lnTo>
                  <a:pt x="271234" y="507668"/>
                </a:lnTo>
                <a:lnTo>
                  <a:pt x="0" y="507668"/>
                </a:lnTo>
                <a:lnTo>
                  <a:pt x="0" y="126917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26917" rIns="162740" bIns="1269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ja-JP" sz="1800" kern="12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2C8BCEC-9F29-43A6-A646-AB34644F317D}"/>
              </a:ext>
            </a:extLst>
          </p:cNvPr>
          <p:cNvSpPr/>
          <p:nvPr/>
        </p:nvSpPr>
        <p:spPr>
          <a:xfrm>
            <a:off x="4258464" y="2036575"/>
            <a:ext cx="2558812" cy="1899700"/>
          </a:xfrm>
          <a:custGeom>
            <a:avLst/>
            <a:gdLst>
              <a:gd name="connsiteX0" fmla="*/ 0 w 2558812"/>
              <a:gd name="connsiteY0" fmla="*/ 203905 h 2039053"/>
              <a:gd name="connsiteX1" fmla="*/ 203905 w 2558812"/>
              <a:gd name="connsiteY1" fmla="*/ 0 h 2039053"/>
              <a:gd name="connsiteX2" fmla="*/ 2354907 w 2558812"/>
              <a:gd name="connsiteY2" fmla="*/ 0 h 2039053"/>
              <a:gd name="connsiteX3" fmla="*/ 2558812 w 2558812"/>
              <a:gd name="connsiteY3" fmla="*/ 203905 h 2039053"/>
              <a:gd name="connsiteX4" fmla="*/ 2558812 w 2558812"/>
              <a:gd name="connsiteY4" fmla="*/ 1835148 h 2039053"/>
              <a:gd name="connsiteX5" fmla="*/ 2354907 w 2558812"/>
              <a:gd name="connsiteY5" fmla="*/ 2039053 h 2039053"/>
              <a:gd name="connsiteX6" fmla="*/ 203905 w 2558812"/>
              <a:gd name="connsiteY6" fmla="*/ 2039053 h 2039053"/>
              <a:gd name="connsiteX7" fmla="*/ 0 w 2558812"/>
              <a:gd name="connsiteY7" fmla="*/ 1835148 h 2039053"/>
              <a:gd name="connsiteX8" fmla="*/ 0 w 2558812"/>
              <a:gd name="connsiteY8" fmla="*/ 203905 h 203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812" h="2039053">
                <a:moveTo>
                  <a:pt x="0" y="203905"/>
                </a:moveTo>
                <a:cubicBezTo>
                  <a:pt x="0" y="91291"/>
                  <a:pt x="91291" y="0"/>
                  <a:pt x="203905" y="0"/>
                </a:cubicBezTo>
                <a:lnTo>
                  <a:pt x="2354907" y="0"/>
                </a:lnTo>
                <a:cubicBezTo>
                  <a:pt x="2467521" y="0"/>
                  <a:pt x="2558812" y="91291"/>
                  <a:pt x="2558812" y="203905"/>
                </a:cubicBezTo>
                <a:lnTo>
                  <a:pt x="2558812" y="1835148"/>
                </a:lnTo>
                <a:cubicBezTo>
                  <a:pt x="2558812" y="1947762"/>
                  <a:pt x="2467521" y="2039053"/>
                  <a:pt x="2354907" y="2039053"/>
                </a:cubicBezTo>
                <a:lnTo>
                  <a:pt x="203905" y="2039053"/>
                </a:lnTo>
                <a:cubicBezTo>
                  <a:pt x="91291" y="2039053"/>
                  <a:pt x="0" y="1947762"/>
                  <a:pt x="0" y="1835148"/>
                </a:cubicBezTo>
                <a:lnTo>
                  <a:pt x="0" y="203905"/>
                </a:lnTo>
                <a:close/>
              </a:path>
            </a:pathLst>
          </a:custGeom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922" tIns="135922" rIns="135922" bIns="135922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kern="1200">
                <a:latin typeface="NanumGothic" panose="020D0604000000000000" pitchFamily="34" charset="-127"/>
                <a:ea typeface="NanumGothic" panose="020D0604000000000000" pitchFamily="34" charset="-127"/>
              </a:rPr>
              <a:t>원만한 </a:t>
            </a:r>
            <a:r>
              <a:rPr lang="ko-KR" altLang="en-US" sz="2400" b="1" kern="1200">
                <a:latin typeface="NanumGothic" panose="020D0604000000000000" pitchFamily="34" charset="-127"/>
                <a:ea typeface="NanumGothic" panose="020D0604000000000000" pitchFamily="34" charset="-127"/>
              </a:rPr>
              <a:t>가격 협의</a:t>
            </a:r>
            <a:r>
              <a:rPr lang="ko-KR" altLang="en-US" sz="2000" kern="1200">
                <a:latin typeface="NanumGothic" panose="020D0604000000000000" pitchFamily="34" charset="-127"/>
                <a:ea typeface="NanumGothic" panose="020D0604000000000000" pitchFamily="34" charset="-127"/>
              </a:rPr>
              <a:t>가 되지 않음</a:t>
            </a:r>
            <a:endParaRPr lang="en-US" altLang="ja-JP" sz="2000" kern="12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3AB4DAD-DCA5-478A-B240-187974A0242B}"/>
              </a:ext>
            </a:extLst>
          </p:cNvPr>
          <p:cNvSpPr/>
          <p:nvPr/>
        </p:nvSpPr>
        <p:spPr>
          <a:xfrm>
            <a:off x="7073158" y="2738808"/>
            <a:ext cx="542468" cy="634585"/>
          </a:xfrm>
          <a:custGeom>
            <a:avLst/>
            <a:gdLst>
              <a:gd name="connsiteX0" fmla="*/ 0 w 542468"/>
              <a:gd name="connsiteY0" fmla="*/ 126917 h 634585"/>
              <a:gd name="connsiteX1" fmla="*/ 271234 w 542468"/>
              <a:gd name="connsiteY1" fmla="*/ 126917 h 634585"/>
              <a:gd name="connsiteX2" fmla="*/ 271234 w 542468"/>
              <a:gd name="connsiteY2" fmla="*/ 0 h 634585"/>
              <a:gd name="connsiteX3" fmla="*/ 542468 w 542468"/>
              <a:gd name="connsiteY3" fmla="*/ 317293 h 634585"/>
              <a:gd name="connsiteX4" fmla="*/ 271234 w 542468"/>
              <a:gd name="connsiteY4" fmla="*/ 634585 h 634585"/>
              <a:gd name="connsiteX5" fmla="*/ 271234 w 542468"/>
              <a:gd name="connsiteY5" fmla="*/ 507668 h 634585"/>
              <a:gd name="connsiteX6" fmla="*/ 0 w 542468"/>
              <a:gd name="connsiteY6" fmla="*/ 507668 h 634585"/>
              <a:gd name="connsiteX7" fmla="*/ 0 w 542468"/>
              <a:gd name="connsiteY7" fmla="*/ 126917 h 63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468" h="634585">
                <a:moveTo>
                  <a:pt x="0" y="126917"/>
                </a:moveTo>
                <a:lnTo>
                  <a:pt x="271234" y="126917"/>
                </a:lnTo>
                <a:lnTo>
                  <a:pt x="271234" y="0"/>
                </a:lnTo>
                <a:lnTo>
                  <a:pt x="542468" y="317293"/>
                </a:lnTo>
                <a:lnTo>
                  <a:pt x="271234" y="634585"/>
                </a:lnTo>
                <a:lnTo>
                  <a:pt x="271234" y="507668"/>
                </a:lnTo>
                <a:lnTo>
                  <a:pt x="0" y="507668"/>
                </a:lnTo>
                <a:lnTo>
                  <a:pt x="0" y="126917"/>
                </a:lnTo>
                <a:close/>
              </a:path>
            </a:pathLst>
          </a:cu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26917" rIns="162740" bIns="1269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ja-JP" sz="1800" kern="12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304F594-0FDC-47C3-894A-7F4E6BBB2249}"/>
              </a:ext>
            </a:extLst>
          </p:cNvPr>
          <p:cNvSpPr/>
          <p:nvPr/>
        </p:nvSpPr>
        <p:spPr>
          <a:xfrm>
            <a:off x="7840802" y="2036575"/>
            <a:ext cx="2558812" cy="1899700"/>
          </a:xfrm>
          <a:custGeom>
            <a:avLst/>
            <a:gdLst>
              <a:gd name="connsiteX0" fmla="*/ 0 w 2558812"/>
              <a:gd name="connsiteY0" fmla="*/ 203905 h 2039053"/>
              <a:gd name="connsiteX1" fmla="*/ 203905 w 2558812"/>
              <a:gd name="connsiteY1" fmla="*/ 0 h 2039053"/>
              <a:gd name="connsiteX2" fmla="*/ 2354907 w 2558812"/>
              <a:gd name="connsiteY2" fmla="*/ 0 h 2039053"/>
              <a:gd name="connsiteX3" fmla="*/ 2558812 w 2558812"/>
              <a:gd name="connsiteY3" fmla="*/ 203905 h 2039053"/>
              <a:gd name="connsiteX4" fmla="*/ 2558812 w 2558812"/>
              <a:gd name="connsiteY4" fmla="*/ 1835148 h 2039053"/>
              <a:gd name="connsiteX5" fmla="*/ 2354907 w 2558812"/>
              <a:gd name="connsiteY5" fmla="*/ 2039053 h 2039053"/>
              <a:gd name="connsiteX6" fmla="*/ 203905 w 2558812"/>
              <a:gd name="connsiteY6" fmla="*/ 2039053 h 2039053"/>
              <a:gd name="connsiteX7" fmla="*/ 0 w 2558812"/>
              <a:gd name="connsiteY7" fmla="*/ 1835148 h 2039053"/>
              <a:gd name="connsiteX8" fmla="*/ 0 w 2558812"/>
              <a:gd name="connsiteY8" fmla="*/ 203905 h 203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812" h="2039053">
                <a:moveTo>
                  <a:pt x="0" y="203905"/>
                </a:moveTo>
                <a:cubicBezTo>
                  <a:pt x="0" y="91291"/>
                  <a:pt x="91291" y="0"/>
                  <a:pt x="203905" y="0"/>
                </a:cubicBezTo>
                <a:lnTo>
                  <a:pt x="2354907" y="0"/>
                </a:lnTo>
                <a:cubicBezTo>
                  <a:pt x="2467521" y="0"/>
                  <a:pt x="2558812" y="91291"/>
                  <a:pt x="2558812" y="203905"/>
                </a:cubicBezTo>
                <a:lnTo>
                  <a:pt x="2558812" y="1835148"/>
                </a:lnTo>
                <a:cubicBezTo>
                  <a:pt x="2558812" y="1947762"/>
                  <a:pt x="2467521" y="2039053"/>
                  <a:pt x="2354907" y="2039053"/>
                </a:cubicBezTo>
                <a:lnTo>
                  <a:pt x="203905" y="2039053"/>
                </a:lnTo>
                <a:cubicBezTo>
                  <a:pt x="91291" y="2039053"/>
                  <a:pt x="0" y="1947762"/>
                  <a:pt x="0" y="1835148"/>
                </a:cubicBezTo>
                <a:lnTo>
                  <a:pt x="0" y="203905"/>
                </a:lnTo>
                <a:close/>
              </a:path>
            </a:pathLst>
          </a:custGeom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922" tIns="135922" rIns="135922" bIns="135922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kern="1200">
                <a:latin typeface="NanumGothic" panose="020D0604000000000000" pitchFamily="34" charset="-127"/>
                <a:ea typeface="NanumGothic" panose="020D0604000000000000" pitchFamily="34" charset="-127"/>
              </a:rPr>
              <a:t>중고거래에 대한 </a:t>
            </a:r>
            <a:r>
              <a:rPr lang="ko-KR" altLang="en-US" sz="2400" b="1" kern="1200">
                <a:latin typeface="NanumGothic" panose="020D0604000000000000" pitchFamily="34" charset="-127"/>
                <a:ea typeface="NanumGothic" panose="020D0604000000000000" pitchFamily="34" charset="-127"/>
              </a:rPr>
              <a:t>신뢰감</a:t>
            </a:r>
            <a:r>
              <a:rPr lang="ko-KR" altLang="en-US" sz="2000" kern="1200">
                <a:latin typeface="NanumGothic" panose="020D0604000000000000" pitchFamily="34" charset="-127"/>
                <a:ea typeface="NanumGothic" panose="020D0604000000000000" pitchFamily="34" charset="-127"/>
              </a:rPr>
              <a:t>을 잃음</a:t>
            </a:r>
            <a:endParaRPr lang="en-US" altLang="ja-JP" sz="2000" kern="12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6348721-AB61-4D63-8408-A49A742E9895}"/>
              </a:ext>
            </a:extLst>
          </p:cNvPr>
          <p:cNvSpPr/>
          <p:nvPr/>
        </p:nvSpPr>
        <p:spPr>
          <a:xfrm>
            <a:off x="677510" y="4652533"/>
            <a:ext cx="2556246" cy="1821325"/>
          </a:xfrm>
          <a:custGeom>
            <a:avLst/>
            <a:gdLst>
              <a:gd name="connsiteX0" fmla="*/ 0 w 2556246"/>
              <a:gd name="connsiteY0" fmla="*/ 182133 h 1821325"/>
              <a:gd name="connsiteX1" fmla="*/ 182133 w 2556246"/>
              <a:gd name="connsiteY1" fmla="*/ 0 h 1821325"/>
              <a:gd name="connsiteX2" fmla="*/ 2374114 w 2556246"/>
              <a:gd name="connsiteY2" fmla="*/ 0 h 1821325"/>
              <a:gd name="connsiteX3" fmla="*/ 2556247 w 2556246"/>
              <a:gd name="connsiteY3" fmla="*/ 182133 h 1821325"/>
              <a:gd name="connsiteX4" fmla="*/ 2556246 w 2556246"/>
              <a:gd name="connsiteY4" fmla="*/ 1639193 h 1821325"/>
              <a:gd name="connsiteX5" fmla="*/ 2374113 w 2556246"/>
              <a:gd name="connsiteY5" fmla="*/ 1821326 h 1821325"/>
              <a:gd name="connsiteX6" fmla="*/ 182133 w 2556246"/>
              <a:gd name="connsiteY6" fmla="*/ 1821325 h 1821325"/>
              <a:gd name="connsiteX7" fmla="*/ 0 w 2556246"/>
              <a:gd name="connsiteY7" fmla="*/ 1639192 h 1821325"/>
              <a:gd name="connsiteX8" fmla="*/ 0 w 2556246"/>
              <a:gd name="connsiteY8" fmla="*/ 182133 h 182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246" h="1821325">
                <a:moveTo>
                  <a:pt x="0" y="182133"/>
                </a:moveTo>
                <a:cubicBezTo>
                  <a:pt x="0" y="81544"/>
                  <a:pt x="81544" y="0"/>
                  <a:pt x="182133" y="0"/>
                </a:cubicBezTo>
                <a:lnTo>
                  <a:pt x="2374114" y="0"/>
                </a:lnTo>
                <a:cubicBezTo>
                  <a:pt x="2474703" y="0"/>
                  <a:pt x="2556247" y="81544"/>
                  <a:pt x="2556247" y="182133"/>
                </a:cubicBezTo>
                <a:cubicBezTo>
                  <a:pt x="2556247" y="667820"/>
                  <a:pt x="2556246" y="1153506"/>
                  <a:pt x="2556246" y="1639193"/>
                </a:cubicBezTo>
                <a:cubicBezTo>
                  <a:pt x="2556246" y="1739782"/>
                  <a:pt x="2474702" y="1821326"/>
                  <a:pt x="2374113" y="1821326"/>
                </a:cubicBezTo>
                <a:lnTo>
                  <a:pt x="182133" y="1821325"/>
                </a:lnTo>
                <a:cubicBezTo>
                  <a:pt x="81544" y="1821325"/>
                  <a:pt x="0" y="1739781"/>
                  <a:pt x="0" y="1639192"/>
                </a:cubicBezTo>
                <a:lnTo>
                  <a:pt x="0" y="182133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545" tIns="129545" rIns="129545" bIns="12954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0" kern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오픈 </a:t>
            </a:r>
            <a:r>
              <a:rPr lang="en-US" altLang="ko-KR" sz="2000" b="0" kern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lang="ko-KR" altLang="en-US" sz="2000" b="0" kern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통해</a:t>
            </a:r>
            <a:endParaRPr lang="en-US" altLang="ko-KR" sz="2000" b="0" kern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0" kern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학번 </a:t>
            </a:r>
            <a:r>
              <a:rPr lang="ko-KR" altLang="en-US" sz="2400" b="1" kern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실명제 운영</a:t>
            </a:r>
            <a:endParaRPr lang="en-US" altLang="ja-JP" sz="2400" b="1" kern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2216B24-BFC1-48A7-8E5B-2CFC7A6B9BC9}"/>
              </a:ext>
            </a:extLst>
          </p:cNvPr>
          <p:cNvSpPr/>
          <p:nvPr/>
        </p:nvSpPr>
        <p:spPr>
          <a:xfrm>
            <a:off x="3489381" y="5246221"/>
            <a:ext cx="541924" cy="633949"/>
          </a:xfrm>
          <a:custGeom>
            <a:avLst/>
            <a:gdLst>
              <a:gd name="connsiteX0" fmla="*/ 0 w 541924"/>
              <a:gd name="connsiteY0" fmla="*/ 126790 h 633949"/>
              <a:gd name="connsiteX1" fmla="*/ 270962 w 541924"/>
              <a:gd name="connsiteY1" fmla="*/ 126790 h 633949"/>
              <a:gd name="connsiteX2" fmla="*/ 270962 w 541924"/>
              <a:gd name="connsiteY2" fmla="*/ 0 h 633949"/>
              <a:gd name="connsiteX3" fmla="*/ 541924 w 541924"/>
              <a:gd name="connsiteY3" fmla="*/ 316975 h 633949"/>
              <a:gd name="connsiteX4" fmla="*/ 270962 w 541924"/>
              <a:gd name="connsiteY4" fmla="*/ 633949 h 633949"/>
              <a:gd name="connsiteX5" fmla="*/ 270962 w 541924"/>
              <a:gd name="connsiteY5" fmla="*/ 507159 h 633949"/>
              <a:gd name="connsiteX6" fmla="*/ 0 w 541924"/>
              <a:gd name="connsiteY6" fmla="*/ 507159 h 633949"/>
              <a:gd name="connsiteX7" fmla="*/ 0 w 541924"/>
              <a:gd name="connsiteY7" fmla="*/ 126790 h 63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924" h="633949">
                <a:moveTo>
                  <a:pt x="0" y="126790"/>
                </a:moveTo>
                <a:lnTo>
                  <a:pt x="270962" y="126790"/>
                </a:lnTo>
                <a:lnTo>
                  <a:pt x="270962" y="0"/>
                </a:lnTo>
                <a:lnTo>
                  <a:pt x="541924" y="316975"/>
                </a:lnTo>
                <a:lnTo>
                  <a:pt x="270962" y="633949"/>
                </a:lnTo>
                <a:lnTo>
                  <a:pt x="270962" y="507159"/>
                </a:lnTo>
                <a:lnTo>
                  <a:pt x="0" y="507159"/>
                </a:lnTo>
                <a:lnTo>
                  <a:pt x="0" y="126790"/>
                </a:lnTo>
                <a:close/>
              </a:path>
            </a:pathLst>
          </a:cu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6790" rIns="162577" bIns="12679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ja-JP" sz="1800" b="0" kern="12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F3AF5BA-EC8C-4948-A23C-36EB13104D48}"/>
              </a:ext>
            </a:extLst>
          </p:cNvPr>
          <p:cNvSpPr/>
          <p:nvPr/>
        </p:nvSpPr>
        <p:spPr>
          <a:xfrm>
            <a:off x="4256255" y="4652533"/>
            <a:ext cx="2556246" cy="1821325"/>
          </a:xfrm>
          <a:custGeom>
            <a:avLst/>
            <a:gdLst>
              <a:gd name="connsiteX0" fmla="*/ 0 w 2556246"/>
              <a:gd name="connsiteY0" fmla="*/ 182133 h 1821325"/>
              <a:gd name="connsiteX1" fmla="*/ 182133 w 2556246"/>
              <a:gd name="connsiteY1" fmla="*/ 0 h 1821325"/>
              <a:gd name="connsiteX2" fmla="*/ 2374114 w 2556246"/>
              <a:gd name="connsiteY2" fmla="*/ 0 h 1821325"/>
              <a:gd name="connsiteX3" fmla="*/ 2556247 w 2556246"/>
              <a:gd name="connsiteY3" fmla="*/ 182133 h 1821325"/>
              <a:gd name="connsiteX4" fmla="*/ 2556246 w 2556246"/>
              <a:gd name="connsiteY4" fmla="*/ 1639193 h 1821325"/>
              <a:gd name="connsiteX5" fmla="*/ 2374113 w 2556246"/>
              <a:gd name="connsiteY5" fmla="*/ 1821326 h 1821325"/>
              <a:gd name="connsiteX6" fmla="*/ 182133 w 2556246"/>
              <a:gd name="connsiteY6" fmla="*/ 1821325 h 1821325"/>
              <a:gd name="connsiteX7" fmla="*/ 0 w 2556246"/>
              <a:gd name="connsiteY7" fmla="*/ 1639192 h 1821325"/>
              <a:gd name="connsiteX8" fmla="*/ 0 w 2556246"/>
              <a:gd name="connsiteY8" fmla="*/ 182133 h 182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246" h="1821325">
                <a:moveTo>
                  <a:pt x="0" y="182133"/>
                </a:moveTo>
                <a:cubicBezTo>
                  <a:pt x="0" y="81544"/>
                  <a:pt x="81544" y="0"/>
                  <a:pt x="182133" y="0"/>
                </a:cubicBezTo>
                <a:lnTo>
                  <a:pt x="2374114" y="0"/>
                </a:lnTo>
                <a:cubicBezTo>
                  <a:pt x="2474703" y="0"/>
                  <a:pt x="2556247" y="81544"/>
                  <a:pt x="2556247" y="182133"/>
                </a:cubicBezTo>
                <a:cubicBezTo>
                  <a:pt x="2556247" y="667820"/>
                  <a:pt x="2556246" y="1153506"/>
                  <a:pt x="2556246" y="1639193"/>
                </a:cubicBezTo>
                <a:cubicBezTo>
                  <a:pt x="2556246" y="1739782"/>
                  <a:pt x="2474702" y="1821326"/>
                  <a:pt x="2374113" y="1821326"/>
                </a:cubicBezTo>
                <a:lnTo>
                  <a:pt x="182133" y="1821325"/>
                </a:lnTo>
                <a:cubicBezTo>
                  <a:pt x="81544" y="1821325"/>
                  <a:pt x="0" y="1739781"/>
                  <a:pt x="0" y="1639192"/>
                </a:cubicBezTo>
                <a:lnTo>
                  <a:pt x="0" y="182133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520350"/>
              <a:satOff val="-30057"/>
              <a:lumOff val="33026"/>
              <a:alphaOff val="0"/>
            </a:schemeClr>
          </a:fillRef>
          <a:effectRef idx="1">
            <a:schemeClr val="accent1">
              <a:shade val="50000"/>
              <a:hueOff val="520350"/>
              <a:satOff val="-30057"/>
              <a:lumOff val="330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545" tIns="129545" rIns="129545" bIns="12954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0" kern="1200">
                <a:latin typeface="NanumGothic" panose="020D0604000000000000" pitchFamily="34" charset="-127"/>
                <a:ea typeface="NanumGothic" panose="020D0604000000000000" pitchFamily="34" charset="-127"/>
              </a:rPr>
              <a:t>판매자와 구매자의</a:t>
            </a:r>
            <a:endParaRPr lang="en-US" altLang="ko-KR" sz="2000" b="0" kern="120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000" b="0" kern="1200">
                <a:latin typeface="NanumGothic" panose="020D0604000000000000" pitchFamily="34" charset="-127"/>
                <a:ea typeface="NanumGothic" panose="020D0604000000000000" pitchFamily="34" charset="-127"/>
              </a:rPr>
              <a:t>합리적인 </a:t>
            </a:r>
            <a:r>
              <a:rPr lang="ko-KR" altLang="en-US" sz="2400" b="1" kern="1200">
                <a:latin typeface="NanumGothic" panose="020D0604000000000000" pitchFamily="34" charset="-127"/>
                <a:ea typeface="NanumGothic" panose="020D0604000000000000" pitchFamily="34" charset="-127"/>
              </a:rPr>
              <a:t>가격 협의</a:t>
            </a:r>
            <a:endParaRPr lang="en-US" altLang="ja-JP" sz="2400" b="1" kern="12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C6A5D3A-AED3-4E8E-A06D-1F3DA27A8997}"/>
              </a:ext>
            </a:extLst>
          </p:cNvPr>
          <p:cNvSpPr/>
          <p:nvPr/>
        </p:nvSpPr>
        <p:spPr>
          <a:xfrm>
            <a:off x="7068126" y="5246221"/>
            <a:ext cx="541924" cy="633949"/>
          </a:xfrm>
          <a:custGeom>
            <a:avLst/>
            <a:gdLst>
              <a:gd name="connsiteX0" fmla="*/ 0 w 541924"/>
              <a:gd name="connsiteY0" fmla="*/ 126790 h 633949"/>
              <a:gd name="connsiteX1" fmla="*/ 270962 w 541924"/>
              <a:gd name="connsiteY1" fmla="*/ 126790 h 633949"/>
              <a:gd name="connsiteX2" fmla="*/ 270962 w 541924"/>
              <a:gd name="connsiteY2" fmla="*/ 0 h 633949"/>
              <a:gd name="connsiteX3" fmla="*/ 541924 w 541924"/>
              <a:gd name="connsiteY3" fmla="*/ 316975 h 633949"/>
              <a:gd name="connsiteX4" fmla="*/ 270962 w 541924"/>
              <a:gd name="connsiteY4" fmla="*/ 633949 h 633949"/>
              <a:gd name="connsiteX5" fmla="*/ 270962 w 541924"/>
              <a:gd name="connsiteY5" fmla="*/ 507159 h 633949"/>
              <a:gd name="connsiteX6" fmla="*/ 0 w 541924"/>
              <a:gd name="connsiteY6" fmla="*/ 507159 h 633949"/>
              <a:gd name="connsiteX7" fmla="*/ 0 w 541924"/>
              <a:gd name="connsiteY7" fmla="*/ 126790 h 63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924" h="633949">
                <a:moveTo>
                  <a:pt x="0" y="126790"/>
                </a:moveTo>
                <a:lnTo>
                  <a:pt x="270962" y="126790"/>
                </a:lnTo>
                <a:lnTo>
                  <a:pt x="270962" y="0"/>
                </a:lnTo>
                <a:lnTo>
                  <a:pt x="541924" y="316975"/>
                </a:lnTo>
                <a:lnTo>
                  <a:pt x="270962" y="633949"/>
                </a:lnTo>
                <a:lnTo>
                  <a:pt x="270962" y="507159"/>
                </a:lnTo>
                <a:lnTo>
                  <a:pt x="0" y="507159"/>
                </a:lnTo>
                <a:lnTo>
                  <a:pt x="0" y="126790"/>
                </a:lnTo>
                <a:close/>
              </a:path>
            </a:pathLst>
          </a:custGeom>
        </p:spPr>
        <p:style>
          <a:lnRef idx="0">
            <a:schemeClr val="accent1">
              <a:shade val="90000"/>
              <a:hueOff val="799952"/>
              <a:satOff val="-42523"/>
              <a:lumOff val="41984"/>
              <a:alphaOff val="0"/>
            </a:schemeClr>
          </a:lnRef>
          <a:fillRef idx="1">
            <a:schemeClr val="accent1">
              <a:shade val="90000"/>
              <a:hueOff val="799952"/>
              <a:satOff val="-42523"/>
              <a:lumOff val="41984"/>
              <a:alphaOff val="0"/>
            </a:schemeClr>
          </a:fillRef>
          <a:effectRef idx="1">
            <a:schemeClr val="accent1">
              <a:shade val="90000"/>
              <a:hueOff val="799952"/>
              <a:satOff val="-42523"/>
              <a:lumOff val="419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6790" rIns="162577" bIns="12679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ja-JP" sz="1800" b="0" kern="12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531E0D03-C4A6-4BF3-8416-913C5FA1A252}"/>
              </a:ext>
            </a:extLst>
          </p:cNvPr>
          <p:cNvSpPr/>
          <p:nvPr/>
        </p:nvSpPr>
        <p:spPr>
          <a:xfrm>
            <a:off x="7835000" y="4652533"/>
            <a:ext cx="2556246" cy="1821325"/>
          </a:xfrm>
          <a:custGeom>
            <a:avLst/>
            <a:gdLst>
              <a:gd name="connsiteX0" fmla="*/ 0 w 2556246"/>
              <a:gd name="connsiteY0" fmla="*/ 182133 h 1821325"/>
              <a:gd name="connsiteX1" fmla="*/ 182133 w 2556246"/>
              <a:gd name="connsiteY1" fmla="*/ 0 h 1821325"/>
              <a:gd name="connsiteX2" fmla="*/ 2374114 w 2556246"/>
              <a:gd name="connsiteY2" fmla="*/ 0 h 1821325"/>
              <a:gd name="connsiteX3" fmla="*/ 2556247 w 2556246"/>
              <a:gd name="connsiteY3" fmla="*/ 182133 h 1821325"/>
              <a:gd name="connsiteX4" fmla="*/ 2556246 w 2556246"/>
              <a:gd name="connsiteY4" fmla="*/ 1639193 h 1821325"/>
              <a:gd name="connsiteX5" fmla="*/ 2374113 w 2556246"/>
              <a:gd name="connsiteY5" fmla="*/ 1821326 h 1821325"/>
              <a:gd name="connsiteX6" fmla="*/ 182133 w 2556246"/>
              <a:gd name="connsiteY6" fmla="*/ 1821325 h 1821325"/>
              <a:gd name="connsiteX7" fmla="*/ 0 w 2556246"/>
              <a:gd name="connsiteY7" fmla="*/ 1639192 h 1821325"/>
              <a:gd name="connsiteX8" fmla="*/ 0 w 2556246"/>
              <a:gd name="connsiteY8" fmla="*/ 182133 h 182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246" h="1821325">
                <a:moveTo>
                  <a:pt x="0" y="182133"/>
                </a:moveTo>
                <a:cubicBezTo>
                  <a:pt x="0" y="81544"/>
                  <a:pt x="81544" y="0"/>
                  <a:pt x="182133" y="0"/>
                </a:cubicBezTo>
                <a:lnTo>
                  <a:pt x="2374114" y="0"/>
                </a:lnTo>
                <a:cubicBezTo>
                  <a:pt x="2474703" y="0"/>
                  <a:pt x="2556247" y="81544"/>
                  <a:pt x="2556247" y="182133"/>
                </a:cubicBezTo>
                <a:cubicBezTo>
                  <a:pt x="2556247" y="667820"/>
                  <a:pt x="2556246" y="1153506"/>
                  <a:pt x="2556246" y="1639193"/>
                </a:cubicBezTo>
                <a:cubicBezTo>
                  <a:pt x="2556246" y="1739782"/>
                  <a:pt x="2474702" y="1821326"/>
                  <a:pt x="2374113" y="1821326"/>
                </a:cubicBezTo>
                <a:lnTo>
                  <a:pt x="182133" y="1821325"/>
                </a:lnTo>
                <a:cubicBezTo>
                  <a:pt x="81544" y="1821325"/>
                  <a:pt x="0" y="1739781"/>
                  <a:pt x="0" y="1639192"/>
                </a:cubicBezTo>
                <a:lnTo>
                  <a:pt x="0" y="182133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520350"/>
              <a:satOff val="-30057"/>
              <a:lumOff val="33026"/>
              <a:alphaOff val="0"/>
            </a:schemeClr>
          </a:fillRef>
          <a:effectRef idx="1">
            <a:schemeClr val="accent1">
              <a:shade val="50000"/>
              <a:hueOff val="520350"/>
              <a:satOff val="-30057"/>
              <a:lumOff val="330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785" tIns="144785" rIns="144785" bIns="144785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b="1" kern="1200">
                <a:latin typeface="NanumGothic" panose="020D0604000000000000" pitchFamily="34" charset="-127"/>
                <a:ea typeface="NanumGothic" panose="020D0604000000000000" pitchFamily="34" charset="-127"/>
              </a:rPr>
              <a:t>신뢰감 상승</a:t>
            </a:r>
            <a:endParaRPr lang="en-US" altLang="ko-KR" sz="2400" b="1" kern="120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1A295E2-1615-45AB-B0D4-C0B75B9274F2}"/>
              </a:ext>
            </a:extLst>
          </p:cNvPr>
          <p:cNvSpPr txBox="1">
            <a:spLocks/>
          </p:cNvSpPr>
          <p:nvPr/>
        </p:nvSpPr>
        <p:spPr>
          <a:xfrm>
            <a:off x="668958" y="1494193"/>
            <a:ext cx="171299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A295E2-1615-45AB-B0D4-C0B75B9274F2}"/>
              </a:ext>
            </a:extLst>
          </p:cNvPr>
          <p:cNvSpPr txBox="1">
            <a:spLocks/>
          </p:cNvSpPr>
          <p:nvPr/>
        </p:nvSpPr>
        <p:spPr>
          <a:xfrm>
            <a:off x="668958" y="4132354"/>
            <a:ext cx="1930218" cy="570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120643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7CA53-9A4F-4691-8A6C-D0377B6C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0889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726A06-7802-4DA1-9C38-EB0E84173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7709"/>
            <a:ext cx="9651032" cy="4234566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판매자와 구매자의 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합리적인 가격 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협</a:t>
            </a:r>
            <a:r>
              <a:rPr lang="ko-KR" altLang="en-US" sz="2800" b="1" dirty="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마찰 최소화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익명성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주어짐과 동시에 학번 로그인 시스템을 이용해 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사기를 방지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거래의 신뢰감 상승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학생들간의 거래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취미와 관심분야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비슷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빠르고 효율적인 거래로 인한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만족도</a:t>
            </a:r>
          </a:p>
        </p:txBody>
      </p:sp>
    </p:spTree>
    <p:extLst>
      <p:ext uri="{BB962C8B-B14F-4D97-AF65-F5344CB8AC3E}">
        <p14:creationId xmlns:p14="http://schemas.microsoft.com/office/powerpoint/2010/main" val="97845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34727-590E-4A25-8B3B-C94016C3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b="1" dirty="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사용 기술 및 언어</a:t>
            </a:r>
            <a:endParaRPr lang="ko-KR" altLang="en-US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C4C468-A34F-497C-A97C-4B60A54C1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 채널</a:t>
            </a:r>
            <a:endParaRPr lang="en-US" altLang="ko-KR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PC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웹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lvl="1" indent="0">
              <a:buNone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기술 스택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/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Node.js(Express.js)</a:t>
            </a:r>
          </a:p>
          <a:p>
            <a:pPr lvl="1"/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MongoDB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13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E7BD4-783E-4B1E-976F-B8F02F77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666" y="374989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주요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67FB4-8291-4466-BFC3-2FFA7EB2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666" y="1313302"/>
            <a:ext cx="3949700" cy="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로컬 로그인</a:t>
            </a:r>
            <a:r>
              <a:rPr lang="ja-JP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ja-JP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로그아웃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418"/>
          <a:stretch/>
        </p:blipFill>
        <p:spPr>
          <a:xfrm>
            <a:off x="1784021" y="1817965"/>
            <a:ext cx="8583979" cy="46626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4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0667FB4-8291-4466-BFC3-2FFA7EB2F612}"/>
              </a:ext>
            </a:extLst>
          </p:cNvPr>
          <p:cNvSpPr txBox="1">
            <a:spLocks/>
          </p:cNvSpPr>
          <p:nvPr/>
        </p:nvSpPr>
        <p:spPr>
          <a:xfrm>
            <a:off x="366267" y="311370"/>
            <a:ext cx="3949700" cy="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ko-KR" sz="2400" b="1" smtClean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400" b="1" smtClean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등록 및 삭제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43" y="839374"/>
            <a:ext cx="9221711" cy="590471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64" y="838492"/>
            <a:ext cx="9841068" cy="59056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637319" y="5877018"/>
            <a:ext cx="683584" cy="683584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68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0667FB4-8291-4466-BFC3-2FFA7EB2F612}"/>
              </a:ext>
            </a:extLst>
          </p:cNvPr>
          <p:cNvSpPr txBox="1">
            <a:spLocks/>
          </p:cNvSpPr>
          <p:nvPr/>
        </p:nvSpPr>
        <p:spPr>
          <a:xfrm>
            <a:off x="673768" y="480950"/>
            <a:ext cx="6591032" cy="436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경매 진행 </a:t>
            </a:r>
            <a:r>
              <a:rPr lang="ko-KR" altLang="en-US" sz="2400" b="1" dirty="0" smtClean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중인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물품 검색 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</a:t>
            </a:r>
            <a:r>
              <a:rPr lang="ko-KR" altLang="en-US" sz="2400" b="1" dirty="0" smtClean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</a:t>
            </a:r>
            <a:endParaRPr lang="en-US" altLang="ko-KR" sz="2400" b="1" dirty="0" smtClean="0">
              <a:solidFill>
                <a:schemeClr val="bg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128163"/>
            <a:ext cx="3745149" cy="1984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9" y="1128163"/>
            <a:ext cx="4038600" cy="3076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896"/>
          <a:stretch/>
        </p:blipFill>
        <p:spPr>
          <a:xfrm>
            <a:off x="4651406" y="1128163"/>
            <a:ext cx="6543064" cy="529876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626866" y="1038498"/>
            <a:ext cx="683584" cy="522515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r="8428"/>
          <a:stretch/>
        </p:blipFill>
        <p:spPr>
          <a:xfrm>
            <a:off x="4651406" y="1128163"/>
            <a:ext cx="6536931" cy="529876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497849" y="1038497"/>
            <a:ext cx="1156294" cy="522515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74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0667FB4-8291-4466-BFC3-2FFA7EB2F612}"/>
              </a:ext>
            </a:extLst>
          </p:cNvPr>
          <p:cNvSpPr txBox="1">
            <a:spLocks/>
          </p:cNvSpPr>
          <p:nvPr/>
        </p:nvSpPr>
        <p:spPr>
          <a:xfrm>
            <a:off x="677333" y="415703"/>
            <a:ext cx="5486399" cy="436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실시간 경매 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즉시 낙찰 시스템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05" y="973182"/>
            <a:ext cx="9128853" cy="550871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6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</TotalTime>
  <Words>161</Words>
  <Application>Microsoft Office PowerPoint</Application>
  <PresentationFormat>Widescreen</PresentationFormat>
  <Paragraphs>47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Jalpullineunoneul Medium</vt:lpstr>
      <vt:lpstr>Arial</vt:lpstr>
      <vt:lpstr>游ゴシック</vt:lpstr>
      <vt:lpstr>Trebuchet MS</vt:lpstr>
      <vt:lpstr>メイリオ</vt:lpstr>
      <vt:lpstr>NanumGothic</vt:lpstr>
      <vt:lpstr>Wingdings 3</vt:lpstr>
      <vt:lpstr>HY그래픽M</vt:lpstr>
      <vt:lpstr>Facet</vt:lpstr>
      <vt:lpstr>배재대학교 중고 경매장터</vt:lpstr>
      <vt:lpstr>목차</vt:lpstr>
      <vt:lpstr>기획 의도</vt:lpstr>
      <vt:lpstr>기대 효과</vt:lpstr>
      <vt:lpstr>사용 기술 및 언어</vt:lpstr>
      <vt:lpstr>주요 기능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배재대  중고 경매장터</dc:title>
  <dc:creator>장 대원</dc:creator>
  <cp:lastModifiedBy>유 연우</cp:lastModifiedBy>
  <cp:revision>17</cp:revision>
  <dcterms:created xsi:type="dcterms:W3CDTF">2020-11-19T04:47:29Z</dcterms:created>
  <dcterms:modified xsi:type="dcterms:W3CDTF">2020-11-19T15:41:10Z</dcterms:modified>
</cp:coreProperties>
</file>